
<file path=[Content_Types].xml><?xml version="1.0" encoding="utf-8"?>
<Types xmlns="http://schemas.openxmlformats.org/package/2006/content-types">
  <Default Extension="fntdata" ContentType="application/x-fontdata"/>
  <Default Extension="gif" ContentType="image/gi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8" r:id="rId2"/>
    <p:sldId id="261" r:id="rId3"/>
    <p:sldId id="264" r:id="rId4"/>
    <p:sldId id="282" r:id="rId5"/>
    <p:sldId id="262" r:id="rId6"/>
    <p:sldId id="265" r:id="rId7"/>
    <p:sldId id="274" r:id="rId8"/>
    <p:sldId id="275" r:id="rId9"/>
    <p:sldId id="276" r:id="rId10"/>
    <p:sldId id="277" r:id="rId11"/>
    <p:sldId id="278" r:id="rId12"/>
    <p:sldId id="279" r:id="rId13"/>
    <p:sldId id="260" r:id="rId14"/>
    <p:sldId id="280" r:id="rId15"/>
    <p:sldId id="281" r:id="rId16"/>
    <p:sldId id="271" r:id="rId17"/>
  </p:sldIdLst>
  <p:sldSz cx="18288000" cy="10287000"/>
  <p:notesSz cx="6858000" cy="9144000"/>
  <p:embeddedFontLst>
    <p:embeddedFont>
      <p:font typeface="ar_kifk_photoshop" panose="020B0604020202020204" charset="-78"/>
      <p:regular r:id="rId18"/>
    </p:embeddedFont>
    <p:embeddedFont>
      <p:font typeface="Tajawal" panose="00000500000000000000" pitchFamily="2" charset="-78"/>
      <p:regular r:id="rId19"/>
      <p:bold r:id="rId20"/>
    </p:embeddedFont>
    <p:embeddedFont>
      <p:font typeface="Tufuli Arabic DEMO Medium" panose="020B0604020202020204" charset="-78"/>
      <p:regular r:id="rId21"/>
    </p:embeddedFont>
    <p:embeddedFont>
      <p:font typeface="Tufuli Arabic Medium" panose="020B0604020202020204" charset="-78"/>
      <p:regular r:id="rId22"/>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EE159"/>
    <a:srgbClr val="7BD0DF"/>
    <a:srgbClr val="FFD93B"/>
    <a:srgbClr val="FCD24F"/>
    <a:srgbClr val="25CED1"/>
    <a:srgbClr val="F5604B"/>
    <a:srgbClr val="4062B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A7C8BF0-0F76-47EB-8313-43C1ACC3590D}" v="5" dt="2024-10-13T07:51:54.20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61" d="100"/>
          <a:sy n="61" d="100"/>
        </p:scale>
        <p:origin x="326" y="-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1.fntdata"/><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font" Target="fonts/font4.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3.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28" Type="http://schemas.microsoft.com/office/2015/10/relationships/revisionInfo" Target="revisionInfo.xml"/><Relationship Id="rId10" Type="http://schemas.openxmlformats.org/officeDocument/2006/relationships/slide" Target="slides/slide9.xml"/><Relationship Id="rId19" Type="http://schemas.openxmlformats.org/officeDocument/2006/relationships/font" Target="fonts/font2.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5.fntdata"/><Relationship Id="rId27"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awaher Jasim Alkhaja" userId="237e4a3f-7ecd-4e4b-93da-28331c13c00a" providerId="ADAL" clId="{FA7C8BF0-0F76-47EB-8313-43C1ACC3590D}"/>
    <pc:docChg chg="undo custSel modSld modMainMaster">
      <pc:chgData name="Jawaher Jasim Alkhaja" userId="237e4a3f-7ecd-4e4b-93da-28331c13c00a" providerId="ADAL" clId="{FA7C8BF0-0F76-47EB-8313-43C1ACC3590D}" dt="2024-10-13T07:51:54.201" v="863"/>
      <pc:docMkLst>
        <pc:docMk/>
      </pc:docMkLst>
      <pc:sldChg chg="modSp mod">
        <pc:chgData name="Jawaher Jasim Alkhaja" userId="237e4a3f-7ecd-4e4b-93da-28331c13c00a" providerId="ADAL" clId="{FA7C8BF0-0F76-47EB-8313-43C1ACC3590D}" dt="2024-10-13T07:49:48.904" v="840" actId="1076"/>
        <pc:sldMkLst>
          <pc:docMk/>
          <pc:sldMk cId="0" sldId="258"/>
        </pc:sldMkLst>
        <pc:spChg chg="mod">
          <ac:chgData name="Jawaher Jasim Alkhaja" userId="237e4a3f-7ecd-4e4b-93da-28331c13c00a" providerId="ADAL" clId="{FA7C8BF0-0F76-47EB-8313-43C1ACC3590D}" dt="2024-10-13T07:49:48.904" v="840" actId="1076"/>
          <ac:spMkLst>
            <pc:docMk/>
            <pc:sldMk cId="0" sldId="258"/>
            <ac:spMk id="4" creationId="{3D2AD336-3FD1-F47F-340B-745CC64C4549}"/>
          </ac:spMkLst>
        </pc:spChg>
        <pc:spChg chg="mod">
          <ac:chgData name="Jawaher Jasim Alkhaja" userId="237e4a3f-7ecd-4e4b-93da-28331c13c00a" providerId="ADAL" clId="{FA7C8BF0-0F76-47EB-8313-43C1ACC3590D}" dt="2024-10-13T07:49:48.904" v="840" actId="1076"/>
          <ac:spMkLst>
            <pc:docMk/>
            <pc:sldMk cId="0" sldId="258"/>
            <ac:spMk id="23" creationId="{00000000-0000-0000-0000-000000000000}"/>
          </ac:spMkLst>
        </pc:spChg>
        <pc:spChg chg="mod">
          <ac:chgData name="Jawaher Jasim Alkhaja" userId="237e4a3f-7ecd-4e4b-93da-28331c13c00a" providerId="ADAL" clId="{FA7C8BF0-0F76-47EB-8313-43C1ACC3590D}" dt="2024-10-13T07:49:48.904" v="840" actId="1076"/>
          <ac:spMkLst>
            <pc:docMk/>
            <pc:sldMk cId="0" sldId="258"/>
            <ac:spMk id="27" creationId="{D3CC97AD-E487-4AC8-B067-4C16A9FB8EDB}"/>
          </ac:spMkLst>
        </pc:spChg>
        <pc:spChg chg="mod">
          <ac:chgData name="Jawaher Jasim Alkhaja" userId="237e4a3f-7ecd-4e4b-93da-28331c13c00a" providerId="ADAL" clId="{FA7C8BF0-0F76-47EB-8313-43C1ACC3590D}" dt="2024-10-13T07:49:48.904" v="840" actId="1076"/>
          <ac:spMkLst>
            <pc:docMk/>
            <pc:sldMk cId="0" sldId="258"/>
            <ac:spMk id="28" creationId="{325FD2F4-392C-47A9-B488-CBF14A69F8AF}"/>
          </ac:spMkLst>
        </pc:spChg>
        <pc:spChg chg="mod">
          <ac:chgData name="Jawaher Jasim Alkhaja" userId="237e4a3f-7ecd-4e4b-93da-28331c13c00a" providerId="ADAL" clId="{FA7C8BF0-0F76-47EB-8313-43C1ACC3590D}" dt="2024-10-13T07:49:48.904" v="840" actId="1076"/>
          <ac:spMkLst>
            <pc:docMk/>
            <pc:sldMk cId="0" sldId="258"/>
            <ac:spMk id="29" creationId="{B5283AE2-D4B1-4CF1-BC22-BD347DD52D11}"/>
          </ac:spMkLst>
        </pc:spChg>
        <pc:spChg chg="mod">
          <ac:chgData name="Jawaher Jasim Alkhaja" userId="237e4a3f-7ecd-4e4b-93da-28331c13c00a" providerId="ADAL" clId="{FA7C8BF0-0F76-47EB-8313-43C1ACC3590D}" dt="2024-10-13T07:49:48.904" v="840" actId="1076"/>
          <ac:spMkLst>
            <pc:docMk/>
            <pc:sldMk cId="0" sldId="258"/>
            <ac:spMk id="30" creationId="{23391DFD-7424-48E6-B171-11563F9C3EE9}"/>
          </ac:spMkLst>
        </pc:spChg>
        <pc:spChg chg="mod">
          <ac:chgData name="Jawaher Jasim Alkhaja" userId="237e4a3f-7ecd-4e4b-93da-28331c13c00a" providerId="ADAL" clId="{FA7C8BF0-0F76-47EB-8313-43C1ACC3590D}" dt="2024-10-13T07:49:48.904" v="840" actId="1076"/>
          <ac:spMkLst>
            <pc:docMk/>
            <pc:sldMk cId="0" sldId="258"/>
            <ac:spMk id="31" creationId="{846C2760-3CF6-45E9-9BB4-240C9522D608}"/>
          </ac:spMkLst>
        </pc:spChg>
        <pc:spChg chg="mod">
          <ac:chgData name="Jawaher Jasim Alkhaja" userId="237e4a3f-7ecd-4e4b-93da-28331c13c00a" providerId="ADAL" clId="{FA7C8BF0-0F76-47EB-8313-43C1ACC3590D}" dt="2024-10-13T07:49:48.904" v="840" actId="1076"/>
          <ac:spMkLst>
            <pc:docMk/>
            <pc:sldMk cId="0" sldId="258"/>
            <ac:spMk id="32" creationId="{2B1AE5A6-C3C1-4068-B216-7706DB4FEADB}"/>
          </ac:spMkLst>
        </pc:spChg>
        <pc:spChg chg="mod">
          <ac:chgData name="Jawaher Jasim Alkhaja" userId="237e4a3f-7ecd-4e4b-93da-28331c13c00a" providerId="ADAL" clId="{FA7C8BF0-0F76-47EB-8313-43C1ACC3590D}" dt="2024-10-13T07:49:48.904" v="840" actId="1076"/>
          <ac:spMkLst>
            <pc:docMk/>
            <pc:sldMk cId="0" sldId="258"/>
            <ac:spMk id="34" creationId="{80FC8DB0-EE1B-4848-8BB7-BAD45E74A406}"/>
          </ac:spMkLst>
        </pc:spChg>
        <pc:spChg chg="mod">
          <ac:chgData name="Jawaher Jasim Alkhaja" userId="237e4a3f-7ecd-4e4b-93da-28331c13c00a" providerId="ADAL" clId="{FA7C8BF0-0F76-47EB-8313-43C1ACC3590D}" dt="2024-10-13T07:49:12.735" v="833" actId="1076"/>
          <ac:spMkLst>
            <pc:docMk/>
            <pc:sldMk cId="0" sldId="258"/>
            <ac:spMk id="35" creationId="{74E5EF2C-6834-49EB-9D79-9667E3F29BFA}"/>
          </ac:spMkLst>
        </pc:spChg>
        <pc:picChg chg="mod">
          <ac:chgData name="Jawaher Jasim Alkhaja" userId="237e4a3f-7ecd-4e4b-93da-28331c13c00a" providerId="ADAL" clId="{FA7C8BF0-0F76-47EB-8313-43C1ACC3590D}" dt="2024-10-13T07:49:48.904" v="840" actId="1076"/>
          <ac:picMkLst>
            <pc:docMk/>
            <pc:sldMk cId="0" sldId="258"/>
            <ac:picMk id="21" creationId="{00000000-0000-0000-0000-000000000000}"/>
          </ac:picMkLst>
        </pc:picChg>
        <pc:picChg chg="mod">
          <ac:chgData name="Jawaher Jasim Alkhaja" userId="237e4a3f-7ecd-4e4b-93da-28331c13c00a" providerId="ADAL" clId="{FA7C8BF0-0F76-47EB-8313-43C1ACC3590D}" dt="2024-10-13T07:49:48.904" v="840" actId="1076"/>
          <ac:picMkLst>
            <pc:docMk/>
            <pc:sldMk cId="0" sldId="258"/>
            <ac:picMk id="22" creationId="{00000000-0000-0000-0000-000000000000}"/>
          </ac:picMkLst>
        </pc:picChg>
      </pc:sldChg>
      <pc:sldChg chg="modSp mod">
        <pc:chgData name="Jawaher Jasim Alkhaja" userId="237e4a3f-7ecd-4e4b-93da-28331c13c00a" providerId="ADAL" clId="{FA7C8BF0-0F76-47EB-8313-43C1ACC3590D}" dt="2024-10-13T07:51:33.036" v="859" actId="1076"/>
        <pc:sldMkLst>
          <pc:docMk/>
          <pc:sldMk cId="0" sldId="260"/>
        </pc:sldMkLst>
        <pc:spChg chg="mod">
          <ac:chgData name="Jawaher Jasim Alkhaja" userId="237e4a3f-7ecd-4e4b-93da-28331c13c00a" providerId="ADAL" clId="{FA7C8BF0-0F76-47EB-8313-43C1ACC3590D}" dt="2024-10-13T07:51:33.036" v="859" actId="1076"/>
          <ac:spMkLst>
            <pc:docMk/>
            <pc:sldMk cId="0" sldId="260"/>
            <ac:spMk id="20" creationId="{00000000-0000-0000-0000-000000000000}"/>
          </ac:spMkLst>
        </pc:spChg>
        <pc:spChg chg="mod">
          <ac:chgData name="Jawaher Jasim Alkhaja" userId="237e4a3f-7ecd-4e4b-93da-28331c13c00a" providerId="ADAL" clId="{FA7C8BF0-0F76-47EB-8313-43C1ACC3590D}" dt="2024-10-13T07:38:08.259" v="770" actId="14100"/>
          <ac:spMkLst>
            <pc:docMk/>
            <pc:sldMk cId="0" sldId="260"/>
            <ac:spMk id="24" creationId="{E49B2DD9-E5BF-4A7B-86DF-3E47BA620AB7}"/>
          </ac:spMkLst>
        </pc:spChg>
      </pc:sldChg>
      <pc:sldChg chg="modSp mod">
        <pc:chgData name="Jawaher Jasim Alkhaja" userId="237e4a3f-7ecd-4e4b-93da-28331c13c00a" providerId="ADAL" clId="{FA7C8BF0-0F76-47EB-8313-43C1ACC3590D}" dt="2024-10-13T06:16:43.415" v="45" actId="1076"/>
        <pc:sldMkLst>
          <pc:docMk/>
          <pc:sldMk cId="0" sldId="261"/>
        </pc:sldMkLst>
        <pc:spChg chg="mod">
          <ac:chgData name="Jawaher Jasim Alkhaja" userId="237e4a3f-7ecd-4e4b-93da-28331c13c00a" providerId="ADAL" clId="{FA7C8BF0-0F76-47EB-8313-43C1ACC3590D}" dt="2024-10-13T06:16:28.897" v="39" actId="113"/>
          <ac:spMkLst>
            <pc:docMk/>
            <pc:sldMk cId="0" sldId="261"/>
            <ac:spMk id="17" creationId="{D4BEE122-E691-4E59-B4E2-EF695B18A25D}"/>
          </ac:spMkLst>
        </pc:spChg>
        <pc:spChg chg="mod">
          <ac:chgData name="Jawaher Jasim Alkhaja" userId="237e4a3f-7ecd-4e4b-93da-28331c13c00a" providerId="ADAL" clId="{FA7C8BF0-0F76-47EB-8313-43C1ACC3590D}" dt="2024-10-13T06:16:41.893" v="44" actId="1076"/>
          <ac:spMkLst>
            <pc:docMk/>
            <pc:sldMk cId="0" sldId="261"/>
            <ac:spMk id="18" creationId="{7EDCB8D2-A02B-4C34-8356-BCF6209C81B6}"/>
          </ac:spMkLst>
        </pc:spChg>
        <pc:spChg chg="mod">
          <ac:chgData name="Jawaher Jasim Alkhaja" userId="237e4a3f-7ecd-4e4b-93da-28331c13c00a" providerId="ADAL" clId="{FA7C8BF0-0F76-47EB-8313-43C1ACC3590D}" dt="2024-10-13T06:16:43.415" v="45" actId="1076"/>
          <ac:spMkLst>
            <pc:docMk/>
            <pc:sldMk cId="0" sldId="261"/>
            <ac:spMk id="19" creationId="{41898436-0B6A-4DFA-837C-3EA7AD064EAA}"/>
          </ac:spMkLst>
        </pc:spChg>
        <pc:spChg chg="mod">
          <ac:chgData name="Jawaher Jasim Alkhaja" userId="237e4a3f-7ecd-4e4b-93da-28331c13c00a" providerId="ADAL" clId="{FA7C8BF0-0F76-47EB-8313-43C1ACC3590D}" dt="2024-10-13T06:16:38.039" v="42" actId="1076"/>
          <ac:spMkLst>
            <pc:docMk/>
            <pc:sldMk cId="0" sldId="261"/>
            <ac:spMk id="25" creationId="{76A02D65-BE69-4E1E-9A16-767BAC26CE1E}"/>
          </ac:spMkLst>
        </pc:spChg>
        <pc:spChg chg="mod">
          <ac:chgData name="Jawaher Jasim Alkhaja" userId="237e4a3f-7ecd-4e4b-93da-28331c13c00a" providerId="ADAL" clId="{FA7C8BF0-0F76-47EB-8313-43C1ACC3590D}" dt="2024-10-13T06:16:40.155" v="43" actId="1076"/>
          <ac:spMkLst>
            <pc:docMk/>
            <pc:sldMk cId="0" sldId="261"/>
            <ac:spMk id="26" creationId="{49AAB016-A702-42AB-8EBE-89D807EC3A93}"/>
          </ac:spMkLst>
        </pc:spChg>
      </pc:sldChg>
      <pc:sldChg chg="modSp mod">
        <pc:chgData name="Jawaher Jasim Alkhaja" userId="237e4a3f-7ecd-4e4b-93da-28331c13c00a" providerId="ADAL" clId="{FA7C8BF0-0F76-47EB-8313-43C1ACC3590D}" dt="2024-10-13T07:50:51.538" v="852" actId="113"/>
        <pc:sldMkLst>
          <pc:docMk/>
          <pc:sldMk cId="0" sldId="262"/>
        </pc:sldMkLst>
        <pc:spChg chg="mod">
          <ac:chgData name="Jawaher Jasim Alkhaja" userId="237e4a3f-7ecd-4e4b-93da-28331c13c00a" providerId="ADAL" clId="{FA7C8BF0-0F76-47EB-8313-43C1ACC3590D}" dt="2024-10-13T07:50:51.538" v="852" actId="113"/>
          <ac:spMkLst>
            <pc:docMk/>
            <pc:sldMk cId="0" sldId="262"/>
            <ac:spMk id="24" creationId="{EC604B89-1D64-4BFB-889A-5668B9651D10}"/>
          </ac:spMkLst>
        </pc:spChg>
      </pc:sldChg>
      <pc:sldChg chg="modSp mod">
        <pc:chgData name="Jawaher Jasim Alkhaja" userId="237e4a3f-7ecd-4e4b-93da-28331c13c00a" providerId="ADAL" clId="{FA7C8BF0-0F76-47EB-8313-43C1ACC3590D}" dt="2024-10-13T06:19:10.240" v="103" actId="20577"/>
        <pc:sldMkLst>
          <pc:docMk/>
          <pc:sldMk cId="0" sldId="264"/>
        </pc:sldMkLst>
        <pc:spChg chg="mod">
          <ac:chgData name="Jawaher Jasim Alkhaja" userId="237e4a3f-7ecd-4e4b-93da-28331c13c00a" providerId="ADAL" clId="{FA7C8BF0-0F76-47EB-8313-43C1ACC3590D}" dt="2024-10-13T06:17:38.991" v="54" actId="1076"/>
          <ac:spMkLst>
            <pc:docMk/>
            <pc:sldMk cId="0" sldId="264"/>
            <ac:spMk id="15" creationId="{7C09DF95-5C08-40B1-83A8-C3CB053FFE4A}"/>
          </ac:spMkLst>
        </pc:spChg>
        <pc:spChg chg="mod">
          <ac:chgData name="Jawaher Jasim Alkhaja" userId="237e4a3f-7ecd-4e4b-93da-28331c13c00a" providerId="ADAL" clId="{FA7C8BF0-0F76-47EB-8313-43C1ACC3590D}" dt="2024-10-13T06:19:10.240" v="103" actId="20577"/>
          <ac:spMkLst>
            <pc:docMk/>
            <pc:sldMk cId="0" sldId="264"/>
            <ac:spMk id="19" creationId="{420CF790-604D-45C9-BB6D-72EF03D7EAF5}"/>
          </ac:spMkLst>
        </pc:spChg>
        <pc:spChg chg="mod">
          <ac:chgData name="Jawaher Jasim Alkhaja" userId="237e4a3f-7ecd-4e4b-93da-28331c13c00a" providerId="ADAL" clId="{FA7C8BF0-0F76-47EB-8313-43C1ACC3590D}" dt="2024-10-13T06:17:18.486" v="48" actId="1076"/>
          <ac:spMkLst>
            <pc:docMk/>
            <pc:sldMk cId="0" sldId="264"/>
            <ac:spMk id="20" creationId="{2821A626-D4A0-4517-9D46-D32F2C83652A}"/>
          </ac:spMkLst>
        </pc:spChg>
        <pc:picChg chg="mod">
          <ac:chgData name="Jawaher Jasim Alkhaja" userId="237e4a3f-7ecd-4e4b-93da-28331c13c00a" providerId="ADAL" clId="{FA7C8BF0-0F76-47EB-8313-43C1ACC3590D}" dt="2024-10-13T06:17:18.486" v="48" actId="1076"/>
          <ac:picMkLst>
            <pc:docMk/>
            <pc:sldMk cId="0" sldId="264"/>
            <ac:picMk id="18" creationId="{1E461C36-DB98-4B0D-B852-8DAA20C6E274}"/>
          </ac:picMkLst>
        </pc:picChg>
      </pc:sldChg>
      <pc:sldChg chg="modSp mod">
        <pc:chgData name="Jawaher Jasim Alkhaja" userId="237e4a3f-7ecd-4e4b-93da-28331c13c00a" providerId="ADAL" clId="{FA7C8BF0-0F76-47EB-8313-43C1ACC3590D}" dt="2024-10-13T06:32:22.843" v="288" actId="1036"/>
        <pc:sldMkLst>
          <pc:docMk/>
          <pc:sldMk cId="0" sldId="265"/>
        </pc:sldMkLst>
        <pc:spChg chg="mod">
          <ac:chgData name="Jawaher Jasim Alkhaja" userId="237e4a3f-7ecd-4e4b-93da-28331c13c00a" providerId="ADAL" clId="{FA7C8BF0-0F76-47EB-8313-43C1ACC3590D}" dt="2024-10-13T06:32:22.843" v="288" actId="1036"/>
          <ac:spMkLst>
            <pc:docMk/>
            <pc:sldMk cId="0" sldId="265"/>
            <ac:spMk id="29" creationId="{E5AFD4B9-E7CC-4190-8281-E2CD44CB317B}"/>
          </ac:spMkLst>
        </pc:spChg>
        <pc:spChg chg="mod">
          <ac:chgData name="Jawaher Jasim Alkhaja" userId="237e4a3f-7ecd-4e4b-93da-28331c13c00a" providerId="ADAL" clId="{FA7C8BF0-0F76-47EB-8313-43C1ACC3590D}" dt="2024-10-13T06:30:55.902" v="268" actId="20577"/>
          <ac:spMkLst>
            <pc:docMk/>
            <pc:sldMk cId="0" sldId="265"/>
            <ac:spMk id="35" creationId="{5A874BE2-59A8-4F4F-93E0-0673C1D521EC}"/>
          </ac:spMkLst>
        </pc:spChg>
        <pc:spChg chg="mod">
          <ac:chgData name="Jawaher Jasim Alkhaja" userId="237e4a3f-7ecd-4e4b-93da-28331c13c00a" providerId="ADAL" clId="{FA7C8BF0-0F76-47EB-8313-43C1ACC3590D}" dt="2024-10-13T06:32:19.349" v="287" actId="20577"/>
          <ac:spMkLst>
            <pc:docMk/>
            <pc:sldMk cId="0" sldId="265"/>
            <ac:spMk id="36" creationId="{4D5E1B8E-6A49-412D-99A2-574FB7E833D2}"/>
          </ac:spMkLst>
        </pc:spChg>
        <pc:spChg chg="mod">
          <ac:chgData name="Jawaher Jasim Alkhaja" userId="237e4a3f-7ecd-4e4b-93da-28331c13c00a" providerId="ADAL" clId="{FA7C8BF0-0F76-47EB-8313-43C1ACC3590D}" dt="2024-10-13T06:29:17.996" v="255" actId="113"/>
          <ac:spMkLst>
            <pc:docMk/>
            <pc:sldMk cId="0" sldId="265"/>
            <ac:spMk id="39" creationId="{5F44C98F-FCFD-4053-8F3F-90DB8CAC9996}"/>
          </ac:spMkLst>
        </pc:spChg>
        <pc:picChg chg="mod">
          <ac:chgData name="Jawaher Jasim Alkhaja" userId="237e4a3f-7ecd-4e4b-93da-28331c13c00a" providerId="ADAL" clId="{FA7C8BF0-0F76-47EB-8313-43C1ACC3590D}" dt="2024-10-13T06:29:13.343" v="252" actId="1076"/>
          <ac:picMkLst>
            <pc:docMk/>
            <pc:sldMk cId="0" sldId="265"/>
            <ac:picMk id="21" creationId="{00000000-0000-0000-0000-000000000000}"/>
          </ac:picMkLst>
        </pc:picChg>
      </pc:sldChg>
      <pc:sldChg chg="modSp mod">
        <pc:chgData name="Jawaher Jasim Alkhaja" userId="237e4a3f-7ecd-4e4b-93da-28331c13c00a" providerId="ADAL" clId="{FA7C8BF0-0F76-47EB-8313-43C1ACC3590D}" dt="2024-10-13T07:46:47.157" v="828" actId="33524"/>
        <pc:sldMkLst>
          <pc:docMk/>
          <pc:sldMk cId="0" sldId="271"/>
        </pc:sldMkLst>
        <pc:spChg chg="mod">
          <ac:chgData name="Jawaher Jasim Alkhaja" userId="237e4a3f-7ecd-4e4b-93da-28331c13c00a" providerId="ADAL" clId="{FA7C8BF0-0F76-47EB-8313-43C1ACC3590D}" dt="2024-10-13T07:46:47.157" v="828" actId="33524"/>
          <ac:spMkLst>
            <pc:docMk/>
            <pc:sldMk cId="0" sldId="271"/>
            <ac:spMk id="26" creationId="{00000000-0000-0000-0000-000000000000}"/>
          </ac:spMkLst>
        </pc:spChg>
      </pc:sldChg>
      <pc:sldChg chg="modSp mod">
        <pc:chgData name="Jawaher Jasim Alkhaja" userId="237e4a3f-7ecd-4e4b-93da-28331c13c00a" providerId="ADAL" clId="{FA7C8BF0-0F76-47EB-8313-43C1ACC3590D}" dt="2024-10-13T06:37:12.379" v="331" actId="20577"/>
        <pc:sldMkLst>
          <pc:docMk/>
          <pc:sldMk cId="1897955336" sldId="274"/>
        </pc:sldMkLst>
        <pc:spChg chg="mod">
          <ac:chgData name="Jawaher Jasim Alkhaja" userId="237e4a3f-7ecd-4e4b-93da-28331c13c00a" providerId="ADAL" clId="{FA7C8BF0-0F76-47EB-8313-43C1ACC3590D}" dt="2024-10-13T06:32:43.453" v="289" actId="113"/>
          <ac:spMkLst>
            <pc:docMk/>
            <pc:sldMk cId="1897955336" sldId="274"/>
            <ac:spMk id="34" creationId="{FFF2DCE8-7923-4F19-AB17-24E12A08CF85}"/>
          </ac:spMkLst>
        </pc:spChg>
        <pc:spChg chg="mod">
          <ac:chgData name="Jawaher Jasim Alkhaja" userId="237e4a3f-7ecd-4e4b-93da-28331c13c00a" providerId="ADAL" clId="{FA7C8BF0-0F76-47EB-8313-43C1ACC3590D}" dt="2024-10-13T06:37:12.379" v="331" actId="20577"/>
          <ac:spMkLst>
            <pc:docMk/>
            <pc:sldMk cId="1897955336" sldId="274"/>
            <ac:spMk id="35" creationId="{7200A1ED-17C1-4829-B5E8-BB30FBA63066}"/>
          </ac:spMkLst>
        </pc:spChg>
        <pc:picChg chg="mod">
          <ac:chgData name="Jawaher Jasim Alkhaja" userId="237e4a3f-7ecd-4e4b-93da-28331c13c00a" providerId="ADAL" clId="{FA7C8BF0-0F76-47EB-8313-43C1ACC3590D}" dt="2024-10-13T06:35:52.357" v="292" actId="1076"/>
          <ac:picMkLst>
            <pc:docMk/>
            <pc:sldMk cId="1897955336" sldId="274"/>
            <ac:picMk id="21" creationId="{00000000-0000-0000-0000-000000000000}"/>
          </ac:picMkLst>
        </pc:picChg>
      </pc:sldChg>
      <pc:sldChg chg="modSp mod">
        <pc:chgData name="Jawaher Jasim Alkhaja" userId="237e4a3f-7ecd-4e4b-93da-28331c13c00a" providerId="ADAL" clId="{FA7C8BF0-0F76-47EB-8313-43C1ACC3590D}" dt="2024-10-13T07:00:20.185" v="410" actId="20577"/>
        <pc:sldMkLst>
          <pc:docMk/>
          <pc:sldMk cId="4056078059" sldId="275"/>
        </pc:sldMkLst>
        <pc:spChg chg="mod">
          <ac:chgData name="Jawaher Jasim Alkhaja" userId="237e4a3f-7ecd-4e4b-93da-28331c13c00a" providerId="ADAL" clId="{FA7C8BF0-0F76-47EB-8313-43C1ACC3590D}" dt="2024-10-13T06:37:51.908" v="332" actId="113"/>
          <ac:spMkLst>
            <pc:docMk/>
            <pc:sldMk cId="4056078059" sldId="275"/>
            <ac:spMk id="34" creationId="{4767C93F-457F-4118-9F94-F01398CDAD5D}"/>
          </ac:spMkLst>
        </pc:spChg>
        <pc:spChg chg="mod">
          <ac:chgData name="Jawaher Jasim Alkhaja" userId="237e4a3f-7ecd-4e4b-93da-28331c13c00a" providerId="ADAL" clId="{FA7C8BF0-0F76-47EB-8313-43C1ACC3590D}" dt="2024-10-13T06:59:21.706" v="388" actId="20577"/>
          <ac:spMkLst>
            <pc:docMk/>
            <pc:sldMk cId="4056078059" sldId="275"/>
            <ac:spMk id="35" creationId="{BEDA4088-218E-4F9C-A355-E72625E44B43}"/>
          </ac:spMkLst>
        </pc:spChg>
        <pc:spChg chg="mod">
          <ac:chgData name="Jawaher Jasim Alkhaja" userId="237e4a3f-7ecd-4e4b-93da-28331c13c00a" providerId="ADAL" clId="{FA7C8BF0-0F76-47EB-8313-43C1ACC3590D}" dt="2024-10-13T07:00:20.185" v="410" actId="20577"/>
          <ac:spMkLst>
            <pc:docMk/>
            <pc:sldMk cId="4056078059" sldId="275"/>
            <ac:spMk id="36" creationId="{DB490326-0FC6-4FD2-8BF6-ABDD34CC605F}"/>
          </ac:spMkLst>
        </pc:spChg>
      </pc:sldChg>
      <pc:sldChg chg="addSp delSp modSp mod">
        <pc:chgData name="Jawaher Jasim Alkhaja" userId="237e4a3f-7ecd-4e4b-93da-28331c13c00a" providerId="ADAL" clId="{FA7C8BF0-0F76-47EB-8313-43C1ACC3590D}" dt="2024-10-13T07:06:40.584" v="621" actId="20577"/>
        <pc:sldMkLst>
          <pc:docMk/>
          <pc:sldMk cId="1847472493" sldId="276"/>
        </pc:sldMkLst>
        <pc:spChg chg="add mod">
          <ac:chgData name="Jawaher Jasim Alkhaja" userId="237e4a3f-7ecd-4e4b-93da-28331c13c00a" providerId="ADAL" clId="{FA7C8BF0-0F76-47EB-8313-43C1ACC3590D}" dt="2024-10-13T07:03:56.983" v="462" actId="1076"/>
          <ac:spMkLst>
            <pc:docMk/>
            <pc:sldMk cId="1847472493" sldId="276"/>
            <ac:spMk id="2" creationId="{A78A054F-5AAD-AB74-B89E-0020B66532D9}"/>
          </ac:spMkLst>
        </pc:spChg>
        <pc:spChg chg="add mod">
          <ac:chgData name="Jawaher Jasim Alkhaja" userId="237e4a3f-7ecd-4e4b-93da-28331c13c00a" providerId="ADAL" clId="{FA7C8BF0-0F76-47EB-8313-43C1ACC3590D}" dt="2024-10-13T07:06:40.584" v="621" actId="20577"/>
          <ac:spMkLst>
            <pc:docMk/>
            <pc:sldMk cId="1847472493" sldId="276"/>
            <ac:spMk id="3" creationId="{C6366443-65A7-89EA-EAD2-2CBAB865E64B}"/>
          </ac:spMkLst>
        </pc:spChg>
        <pc:spChg chg="del">
          <ac:chgData name="Jawaher Jasim Alkhaja" userId="237e4a3f-7ecd-4e4b-93da-28331c13c00a" providerId="ADAL" clId="{FA7C8BF0-0F76-47EB-8313-43C1ACC3590D}" dt="2024-10-13T07:02:23.893" v="425" actId="478"/>
          <ac:spMkLst>
            <pc:docMk/>
            <pc:sldMk cId="1847472493" sldId="276"/>
            <ac:spMk id="13" creationId="{9E8FC8E8-12A9-4A12-ADB1-3AF2011BF0D5}"/>
          </ac:spMkLst>
        </pc:spChg>
        <pc:spChg chg="mod">
          <ac:chgData name="Jawaher Jasim Alkhaja" userId="237e4a3f-7ecd-4e4b-93da-28331c13c00a" providerId="ADAL" clId="{FA7C8BF0-0F76-47EB-8313-43C1ACC3590D}" dt="2024-10-13T07:01:34.105" v="424" actId="20577"/>
          <ac:spMkLst>
            <pc:docMk/>
            <pc:sldMk cId="1847472493" sldId="276"/>
            <ac:spMk id="19" creationId="{420CF790-604D-45C9-BB6D-72EF03D7EAF5}"/>
          </ac:spMkLst>
        </pc:spChg>
        <pc:spChg chg="del">
          <ac:chgData name="Jawaher Jasim Alkhaja" userId="237e4a3f-7ecd-4e4b-93da-28331c13c00a" providerId="ADAL" clId="{FA7C8BF0-0F76-47EB-8313-43C1ACC3590D}" dt="2024-10-13T07:02:23.893" v="425" actId="478"/>
          <ac:spMkLst>
            <pc:docMk/>
            <pc:sldMk cId="1847472493" sldId="276"/>
            <ac:spMk id="23" creationId="{5905BA74-D819-4A65-8240-9234845E0286}"/>
          </ac:spMkLst>
        </pc:spChg>
        <pc:spChg chg="del">
          <ac:chgData name="Jawaher Jasim Alkhaja" userId="237e4a3f-7ecd-4e4b-93da-28331c13c00a" providerId="ADAL" clId="{FA7C8BF0-0F76-47EB-8313-43C1ACC3590D}" dt="2024-10-13T07:02:23.893" v="425" actId="478"/>
          <ac:spMkLst>
            <pc:docMk/>
            <pc:sldMk cId="1847472493" sldId="276"/>
            <ac:spMk id="24" creationId="{394C98F6-FB4D-48C9-8383-437E55E958E6}"/>
          </ac:spMkLst>
        </pc:spChg>
        <pc:spChg chg="del">
          <ac:chgData name="Jawaher Jasim Alkhaja" userId="237e4a3f-7ecd-4e4b-93da-28331c13c00a" providerId="ADAL" clId="{FA7C8BF0-0F76-47EB-8313-43C1ACC3590D}" dt="2024-10-13T07:02:23.893" v="425" actId="478"/>
          <ac:spMkLst>
            <pc:docMk/>
            <pc:sldMk cId="1847472493" sldId="276"/>
            <ac:spMk id="25" creationId="{8E1FE594-A2DC-43B6-B3CD-C2B3862B8C9F}"/>
          </ac:spMkLst>
        </pc:spChg>
        <pc:spChg chg="del">
          <ac:chgData name="Jawaher Jasim Alkhaja" userId="237e4a3f-7ecd-4e4b-93da-28331c13c00a" providerId="ADAL" clId="{FA7C8BF0-0F76-47EB-8313-43C1ACC3590D}" dt="2024-10-13T07:02:23.893" v="425" actId="478"/>
          <ac:spMkLst>
            <pc:docMk/>
            <pc:sldMk cId="1847472493" sldId="276"/>
            <ac:spMk id="26" creationId="{A5B1C55A-0518-4553-94C9-76E34A333EC5}"/>
          </ac:spMkLst>
        </pc:spChg>
        <pc:spChg chg="del">
          <ac:chgData name="Jawaher Jasim Alkhaja" userId="237e4a3f-7ecd-4e4b-93da-28331c13c00a" providerId="ADAL" clId="{FA7C8BF0-0F76-47EB-8313-43C1ACC3590D}" dt="2024-10-13T07:02:23.893" v="425" actId="478"/>
          <ac:spMkLst>
            <pc:docMk/>
            <pc:sldMk cId="1847472493" sldId="276"/>
            <ac:spMk id="27" creationId="{8BA1C2DF-4DAB-4EE7-9FBA-D1AFD5FDB7BD}"/>
          </ac:spMkLst>
        </pc:spChg>
        <pc:spChg chg="mod">
          <ac:chgData name="Jawaher Jasim Alkhaja" userId="237e4a3f-7ecd-4e4b-93da-28331c13c00a" providerId="ADAL" clId="{FA7C8BF0-0F76-47EB-8313-43C1ACC3590D}" dt="2024-10-13T07:03:05.746" v="434" actId="1076"/>
          <ac:spMkLst>
            <pc:docMk/>
            <pc:sldMk cId="1847472493" sldId="276"/>
            <ac:spMk id="28" creationId="{28DDA070-4E74-4408-A618-DE26832D06E6}"/>
          </ac:spMkLst>
        </pc:spChg>
        <pc:spChg chg="mod">
          <ac:chgData name="Jawaher Jasim Alkhaja" userId="237e4a3f-7ecd-4e4b-93da-28331c13c00a" providerId="ADAL" clId="{FA7C8BF0-0F76-47EB-8313-43C1ACC3590D}" dt="2024-10-13T07:02:36.741" v="426" actId="1076"/>
          <ac:spMkLst>
            <pc:docMk/>
            <pc:sldMk cId="1847472493" sldId="276"/>
            <ac:spMk id="29" creationId="{4DD80679-5278-4ECF-9009-A0EA46C1D613}"/>
          </ac:spMkLst>
        </pc:spChg>
        <pc:spChg chg="mod">
          <ac:chgData name="Jawaher Jasim Alkhaja" userId="237e4a3f-7ecd-4e4b-93da-28331c13c00a" providerId="ADAL" clId="{FA7C8BF0-0F76-47EB-8313-43C1ACC3590D}" dt="2024-10-13T07:02:36.741" v="426" actId="1076"/>
          <ac:spMkLst>
            <pc:docMk/>
            <pc:sldMk cId="1847472493" sldId="276"/>
            <ac:spMk id="30" creationId="{4E057B17-98AA-4242-9238-E7C2B105B3E1}"/>
          </ac:spMkLst>
        </pc:spChg>
        <pc:spChg chg="mod">
          <ac:chgData name="Jawaher Jasim Alkhaja" userId="237e4a3f-7ecd-4e4b-93da-28331c13c00a" providerId="ADAL" clId="{FA7C8BF0-0F76-47EB-8313-43C1ACC3590D}" dt="2024-10-13T07:02:36.741" v="426" actId="1076"/>
          <ac:spMkLst>
            <pc:docMk/>
            <pc:sldMk cId="1847472493" sldId="276"/>
            <ac:spMk id="31" creationId="{B140F82F-BA6E-4300-9182-525DC69463C1}"/>
          </ac:spMkLst>
        </pc:spChg>
      </pc:sldChg>
      <pc:sldChg chg="modSp mod">
        <pc:chgData name="Jawaher Jasim Alkhaja" userId="237e4a3f-7ecd-4e4b-93da-28331c13c00a" providerId="ADAL" clId="{FA7C8BF0-0F76-47EB-8313-43C1ACC3590D}" dt="2024-10-13T07:22:07.308" v="629" actId="20577"/>
        <pc:sldMkLst>
          <pc:docMk/>
          <pc:sldMk cId="829760321" sldId="277"/>
        </pc:sldMkLst>
        <pc:spChg chg="mod">
          <ac:chgData name="Jawaher Jasim Alkhaja" userId="237e4a3f-7ecd-4e4b-93da-28331c13c00a" providerId="ADAL" clId="{FA7C8BF0-0F76-47EB-8313-43C1ACC3590D}" dt="2024-10-13T07:21:49.071" v="628" actId="20577"/>
          <ac:spMkLst>
            <pc:docMk/>
            <pc:sldMk cId="829760321" sldId="277"/>
            <ac:spMk id="17" creationId="{346F6508-1B4E-4A86-8CDA-41BB8A075730}"/>
          </ac:spMkLst>
        </pc:spChg>
        <pc:spChg chg="mod">
          <ac:chgData name="Jawaher Jasim Alkhaja" userId="237e4a3f-7ecd-4e4b-93da-28331c13c00a" providerId="ADAL" clId="{FA7C8BF0-0F76-47EB-8313-43C1ACC3590D}" dt="2024-10-13T07:06:53.350" v="622" actId="20577"/>
          <ac:spMkLst>
            <pc:docMk/>
            <pc:sldMk cId="829760321" sldId="277"/>
            <ac:spMk id="25" creationId="{69488564-1208-4EC1-BFB6-95716A23E136}"/>
          </ac:spMkLst>
        </pc:spChg>
        <pc:spChg chg="mod">
          <ac:chgData name="Jawaher Jasim Alkhaja" userId="237e4a3f-7ecd-4e4b-93da-28331c13c00a" providerId="ADAL" clId="{FA7C8BF0-0F76-47EB-8313-43C1ACC3590D}" dt="2024-10-13T07:22:07.308" v="629" actId="20577"/>
          <ac:spMkLst>
            <pc:docMk/>
            <pc:sldMk cId="829760321" sldId="277"/>
            <ac:spMk id="26" creationId="{AEF2EB8C-EDA0-4D14-87CF-EC0CDEDADB9A}"/>
          </ac:spMkLst>
        </pc:spChg>
      </pc:sldChg>
      <pc:sldChg chg="modSp mod">
        <pc:chgData name="Jawaher Jasim Alkhaja" userId="237e4a3f-7ecd-4e4b-93da-28331c13c00a" providerId="ADAL" clId="{FA7C8BF0-0F76-47EB-8313-43C1ACC3590D}" dt="2024-10-13T07:26:45.996" v="691" actId="20577"/>
        <pc:sldMkLst>
          <pc:docMk/>
          <pc:sldMk cId="3008607358" sldId="278"/>
        </pc:sldMkLst>
        <pc:spChg chg="mod">
          <ac:chgData name="Jawaher Jasim Alkhaja" userId="237e4a3f-7ecd-4e4b-93da-28331c13c00a" providerId="ADAL" clId="{FA7C8BF0-0F76-47EB-8313-43C1ACC3590D}" dt="2024-10-13T07:23:06.978" v="642" actId="20577"/>
          <ac:spMkLst>
            <pc:docMk/>
            <pc:sldMk cId="3008607358" sldId="278"/>
            <ac:spMk id="13" creationId="{2E5A1EE6-2692-44B6-B38C-54F7F011DDE1}"/>
          </ac:spMkLst>
        </pc:spChg>
        <pc:spChg chg="mod">
          <ac:chgData name="Jawaher Jasim Alkhaja" userId="237e4a3f-7ecd-4e4b-93da-28331c13c00a" providerId="ADAL" clId="{FA7C8BF0-0F76-47EB-8313-43C1ACC3590D}" dt="2024-10-13T07:26:45.996" v="691" actId="20577"/>
          <ac:spMkLst>
            <pc:docMk/>
            <pc:sldMk cId="3008607358" sldId="278"/>
            <ac:spMk id="15" creationId="{D554C720-C460-4E7A-B37F-C1179CDA3275}"/>
          </ac:spMkLst>
        </pc:spChg>
      </pc:sldChg>
      <pc:sldChg chg="modSp mod">
        <pc:chgData name="Jawaher Jasim Alkhaja" userId="237e4a3f-7ecd-4e4b-93da-28331c13c00a" providerId="ADAL" clId="{FA7C8BF0-0F76-47EB-8313-43C1ACC3590D}" dt="2024-10-13T07:37:15.588" v="753" actId="20577"/>
        <pc:sldMkLst>
          <pc:docMk/>
          <pc:sldMk cId="471034356" sldId="279"/>
        </pc:sldMkLst>
        <pc:spChg chg="mod">
          <ac:chgData name="Jawaher Jasim Alkhaja" userId="237e4a3f-7ecd-4e4b-93da-28331c13c00a" providerId="ADAL" clId="{FA7C8BF0-0F76-47EB-8313-43C1ACC3590D}" dt="2024-10-13T07:34:44.942" v="710" actId="20577"/>
          <ac:spMkLst>
            <pc:docMk/>
            <pc:sldMk cId="471034356" sldId="279"/>
            <ac:spMk id="13" creationId="{F50EA010-2C4B-4092-B239-1AA85B943411}"/>
          </ac:spMkLst>
        </pc:spChg>
        <pc:spChg chg="mod">
          <ac:chgData name="Jawaher Jasim Alkhaja" userId="237e4a3f-7ecd-4e4b-93da-28331c13c00a" providerId="ADAL" clId="{FA7C8BF0-0F76-47EB-8313-43C1ACC3590D}" dt="2024-10-13T07:37:15.588" v="753" actId="20577"/>
          <ac:spMkLst>
            <pc:docMk/>
            <pc:sldMk cId="471034356" sldId="279"/>
            <ac:spMk id="18" creationId="{85333DD9-2918-40E5-86CC-880EBF23CE8B}"/>
          </ac:spMkLst>
        </pc:spChg>
        <pc:picChg chg="mod">
          <ac:chgData name="Jawaher Jasim Alkhaja" userId="237e4a3f-7ecd-4e4b-93da-28331c13c00a" providerId="ADAL" clId="{FA7C8BF0-0F76-47EB-8313-43C1ACC3590D}" dt="2024-10-13T07:27:08.329" v="692" actId="1076"/>
          <ac:picMkLst>
            <pc:docMk/>
            <pc:sldMk cId="471034356" sldId="279"/>
            <ac:picMk id="12" creationId="{5B679A35-6D34-4AD2-BC84-4CFAE3B8CD6C}"/>
          </ac:picMkLst>
        </pc:picChg>
      </pc:sldChg>
      <pc:sldChg chg="addSp delSp modSp mod">
        <pc:chgData name="Jawaher Jasim Alkhaja" userId="237e4a3f-7ecd-4e4b-93da-28331c13c00a" providerId="ADAL" clId="{FA7C8BF0-0F76-47EB-8313-43C1ACC3590D}" dt="2024-10-13T07:51:44.066" v="861"/>
        <pc:sldMkLst>
          <pc:docMk/>
          <pc:sldMk cId="469407759" sldId="280"/>
        </pc:sldMkLst>
        <pc:spChg chg="add mod">
          <ac:chgData name="Jawaher Jasim Alkhaja" userId="237e4a3f-7ecd-4e4b-93da-28331c13c00a" providerId="ADAL" clId="{FA7C8BF0-0F76-47EB-8313-43C1ACC3590D}" dt="2024-10-13T07:51:44.066" v="861"/>
          <ac:spMkLst>
            <pc:docMk/>
            <pc:sldMk cId="469407759" sldId="280"/>
            <ac:spMk id="10" creationId="{31761933-1BBD-AEF9-34DD-5BFE1FE4FDFA}"/>
          </ac:spMkLst>
        </pc:spChg>
        <pc:spChg chg="del">
          <ac:chgData name="Jawaher Jasim Alkhaja" userId="237e4a3f-7ecd-4e4b-93da-28331c13c00a" providerId="ADAL" clId="{FA7C8BF0-0F76-47EB-8313-43C1ACC3590D}" dt="2024-10-13T07:51:43.646" v="860" actId="478"/>
          <ac:spMkLst>
            <pc:docMk/>
            <pc:sldMk cId="469407759" sldId="280"/>
            <ac:spMk id="20" creationId="{00000000-0000-0000-0000-000000000000}"/>
          </ac:spMkLst>
        </pc:spChg>
        <pc:spChg chg="mod">
          <ac:chgData name="Jawaher Jasim Alkhaja" userId="237e4a3f-7ecd-4e4b-93da-28331c13c00a" providerId="ADAL" clId="{FA7C8BF0-0F76-47EB-8313-43C1ACC3590D}" dt="2024-10-13T07:38:32.770" v="771" actId="1076"/>
          <ac:spMkLst>
            <pc:docMk/>
            <pc:sldMk cId="469407759" sldId="280"/>
            <ac:spMk id="24" creationId="{E49B2DD9-E5BF-4A7B-86DF-3E47BA620AB7}"/>
          </ac:spMkLst>
        </pc:spChg>
      </pc:sldChg>
      <pc:sldChg chg="addSp delSp modSp mod">
        <pc:chgData name="Jawaher Jasim Alkhaja" userId="237e4a3f-7ecd-4e4b-93da-28331c13c00a" providerId="ADAL" clId="{FA7C8BF0-0F76-47EB-8313-43C1ACC3590D}" dt="2024-10-13T07:51:54.201" v="863"/>
        <pc:sldMkLst>
          <pc:docMk/>
          <pc:sldMk cId="3511044434" sldId="281"/>
        </pc:sldMkLst>
        <pc:spChg chg="add mod">
          <ac:chgData name="Jawaher Jasim Alkhaja" userId="237e4a3f-7ecd-4e4b-93da-28331c13c00a" providerId="ADAL" clId="{FA7C8BF0-0F76-47EB-8313-43C1ACC3590D}" dt="2024-10-13T07:51:54.201" v="863"/>
          <ac:spMkLst>
            <pc:docMk/>
            <pc:sldMk cId="3511044434" sldId="281"/>
            <ac:spMk id="9" creationId="{7DAB0364-350C-B7E6-F6BA-7D137BB80613}"/>
          </ac:spMkLst>
        </pc:spChg>
        <pc:spChg chg="del">
          <ac:chgData name="Jawaher Jasim Alkhaja" userId="237e4a3f-7ecd-4e4b-93da-28331c13c00a" providerId="ADAL" clId="{FA7C8BF0-0F76-47EB-8313-43C1ACC3590D}" dt="2024-10-13T07:51:53.402" v="862" actId="478"/>
          <ac:spMkLst>
            <pc:docMk/>
            <pc:sldMk cId="3511044434" sldId="281"/>
            <ac:spMk id="20" creationId="{00000000-0000-0000-0000-000000000000}"/>
          </ac:spMkLst>
        </pc:spChg>
        <pc:spChg chg="mod">
          <ac:chgData name="Jawaher Jasim Alkhaja" userId="237e4a3f-7ecd-4e4b-93da-28331c13c00a" providerId="ADAL" clId="{FA7C8BF0-0F76-47EB-8313-43C1ACC3590D}" dt="2024-10-13T07:39:51.025" v="791" actId="313"/>
          <ac:spMkLst>
            <pc:docMk/>
            <pc:sldMk cId="3511044434" sldId="281"/>
            <ac:spMk id="24" creationId="{E49B2DD9-E5BF-4A7B-86DF-3E47BA620AB7}"/>
          </ac:spMkLst>
        </pc:spChg>
      </pc:sldChg>
      <pc:sldChg chg="modSp mod">
        <pc:chgData name="Jawaher Jasim Alkhaja" userId="237e4a3f-7ecd-4e4b-93da-28331c13c00a" providerId="ADAL" clId="{FA7C8BF0-0F76-47EB-8313-43C1ACC3590D}" dt="2024-10-13T07:50:03.556" v="843" actId="1076"/>
        <pc:sldMkLst>
          <pc:docMk/>
          <pc:sldMk cId="2972606379" sldId="282"/>
        </pc:sldMkLst>
        <pc:spChg chg="mod">
          <ac:chgData name="Jawaher Jasim Alkhaja" userId="237e4a3f-7ecd-4e4b-93da-28331c13c00a" providerId="ADAL" clId="{FA7C8BF0-0F76-47EB-8313-43C1ACC3590D}" dt="2024-10-13T06:25:15.606" v="247" actId="20577"/>
          <ac:spMkLst>
            <pc:docMk/>
            <pc:sldMk cId="2972606379" sldId="282"/>
            <ac:spMk id="19" creationId="{420CF790-604D-45C9-BB6D-72EF03D7EAF5}"/>
          </ac:spMkLst>
        </pc:spChg>
        <pc:spChg chg="mod">
          <ac:chgData name="Jawaher Jasim Alkhaja" userId="237e4a3f-7ecd-4e4b-93da-28331c13c00a" providerId="ADAL" clId="{FA7C8BF0-0F76-47EB-8313-43C1ACC3590D}" dt="2024-10-13T07:50:03.556" v="843" actId="1076"/>
          <ac:spMkLst>
            <pc:docMk/>
            <pc:sldMk cId="2972606379" sldId="282"/>
            <ac:spMk id="20" creationId="{2821A626-D4A0-4517-9D46-D32F2C83652A}"/>
          </ac:spMkLst>
        </pc:spChg>
        <pc:picChg chg="mod">
          <ac:chgData name="Jawaher Jasim Alkhaja" userId="237e4a3f-7ecd-4e4b-93da-28331c13c00a" providerId="ADAL" clId="{FA7C8BF0-0F76-47EB-8313-43C1ACC3590D}" dt="2024-10-13T07:50:03.556" v="843" actId="1076"/>
          <ac:picMkLst>
            <pc:docMk/>
            <pc:sldMk cId="2972606379" sldId="282"/>
            <ac:picMk id="18" creationId="{1E461C36-DB98-4B0D-B852-8DAA20C6E274}"/>
          </ac:picMkLst>
        </pc:picChg>
      </pc:sldChg>
      <pc:sldMasterChg chg="modSldLayout">
        <pc:chgData name="Jawaher Jasim Alkhaja" userId="237e4a3f-7ecd-4e4b-93da-28331c13c00a" providerId="ADAL" clId="{FA7C8BF0-0F76-47EB-8313-43C1ACC3590D}" dt="2024-10-13T07:48:43.642" v="832" actId="1076"/>
        <pc:sldMasterMkLst>
          <pc:docMk/>
          <pc:sldMasterMk cId="0" sldId="2147483648"/>
        </pc:sldMasterMkLst>
        <pc:sldLayoutChg chg="addSp modSp mod">
          <pc:chgData name="Jawaher Jasim Alkhaja" userId="237e4a3f-7ecd-4e4b-93da-28331c13c00a" providerId="ADAL" clId="{FA7C8BF0-0F76-47EB-8313-43C1ACC3590D}" dt="2024-10-13T07:48:43.642" v="832" actId="1076"/>
          <pc:sldLayoutMkLst>
            <pc:docMk/>
            <pc:sldMasterMk cId="0" sldId="2147483648"/>
            <pc:sldLayoutMk cId="0" sldId="2147483655"/>
          </pc:sldLayoutMkLst>
          <pc:picChg chg="add mod">
            <ac:chgData name="Jawaher Jasim Alkhaja" userId="237e4a3f-7ecd-4e4b-93da-28331c13c00a" providerId="ADAL" clId="{FA7C8BF0-0F76-47EB-8313-43C1ACC3590D}" dt="2024-10-13T07:48:43.642" v="832" actId="1076"/>
            <ac:picMkLst>
              <pc:docMk/>
              <pc:sldMasterMk cId="0" sldId="2147483648"/>
              <pc:sldLayoutMk cId="0" sldId="2147483655"/>
              <ac:picMk id="5" creationId="{03D1DA87-BD3C-5714-C6A1-807129653E23}"/>
            </ac:picMkLst>
          </pc:picChg>
        </pc:sldLayoutChg>
      </pc:sldMaster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10/13/2024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10/13/2024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10/13/2024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10/13/2024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10/13/2024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10/13/2024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10/13/2024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10/13/2024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10/13/2024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pic>
        <p:nvPicPr>
          <p:cNvPr id="5" name="Picture 4" descr="A logo with a red and white shield&#10;&#10;Description automatically generated">
            <a:extLst>
              <a:ext uri="{FF2B5EF4-FFF2-40B4-BE49-F238E27FC236}">
                <a16:creationId xmlns:a16="http://schemas.microsoft.com/office/drawing/2014/main" id="{03D1DA87-BD3C-5714-C6A1-807129653E23}"/>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6306800" y="342900"/>
            <a:ext cx="1535723" cy="1241216"/>
          </a:xfrm>
          <a:prstGeom prst="rect">
            <a:avLst/>
          </a:prstGeom>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10/13/2024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10/13/2024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10/13/2024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8.png"/><Relationship Id="rId13" Type="http://schemas.openxmlformats.org/officeDocument/2006/relationships/image" Target="../media/image13.svg"/><Relationship Id="rId18" Type="http://schemas.openxmlformats.org/officeDocument/2006/relationships/image" Target="../media/image18.png"/><Relationship Id="rId3" Type="http://schemas.openxmlformats.org/officeDocument/2006/relationships/image" Target="../media/image3.svg"/><Relationship Id="rId7" Type="http://schemas.openxmlformats.org/officeDocument/2006/relationships/image" Target="../media/image7.svg"/><Relationship Id="rId12" Type="http://schemas.openxmlformats.org/officeDocument/2006/relationships/image" Target="../media/image12.png"/><Relationship Id="rId17" Type="http://schemas.openxmlformats.org/officeDocument/2006/relationships/image" Target="../media/image17.svg"/><Relationship Id="rId2" Type="http://schemas.openxmlformats.org/officeDocument/2006/relationships/image" Target="../media/image2.png"/><Relationship Id="rId16" Type="http://schemas.openxmlformats.org/officeDocument/2006/relationships/image" Target="../media/image16.png"/><Relationship Id="rId1" Type="http://schemas.openxmlformats.org/officeDocument/2006/relationships/slideLayout" Target="../slideLayouts/slideLayout7.xml"/><Relationship Id="rId6" Type="http://schemas.openxmlformats.org/officeDocument/2006/relationships/image" Target="../media/image6.png"/><Relationship Id="rId11" Type="http://schemas.openxmlformats.org/officeDocument/2006/relationships/image" Target="../media/image11.svg"/><Relationship Id="rId5" Type="http://schemas.openxmlformats.org/officeDocument/2006/relationships/image" Target="../media/image5.gif"/><Relationship Id="rId15" Type="http://schemas.openxmlformats.org/officeDocument/2006/relationships/image" Target="../media/image15.svg"/><Relationship Id="rId10" Type="http://schemas.openxmlformats.org/officeDocument/2006/relationships/image" Target="../media/image10.png"/><Relationship Id="rId19" Type="http://schemas.openxmlformats.org/officeDocument/2006/relationships/image" Target="../media/image19.svg"/><Relationship Id="rId4" Type="http://schemas.openxmlformats.org/officeDocument/2006/relationships/image" Target="../media/image4.gif"/><Relationship Id="rId9" Type="http://schemas.openxmlformats.org/officeDocument/2006/relationships/image" Target="../media/image9.svg"/><Relationship Id="rId14" Type="http://schemas.openxmlformats.org/officeDocument/2006/relationships/image" Target="../media/image14.png"/></Relationships>
</file>

<file path=ppt/slides/_rels/slide10.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Layout" Target="../slideLayouts/slideLayout7.xml"/><Relationship Id="rId5" Type="http://schemas.openxmlformats.org/officeDocument/2006/relationships/image" Target="../media/image26.gif"/><Relationship Id="rId4" Type="http://schemas.openxmlformats.org/officeDocument/2006/relationships/image" Target="../media/image35.png"/></Relationships>
</file>

<file path=ppt/slides/_rels/slide11.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Layout" Target="../slideLayouts/slideLayout7.xml"/><Relationship Id="rId5" Type="http://schemas.openxmlformats.org/officeDocument/2006/relationships/image" Target="../media/image36.png"/><Relationship Id="rId4" Type="http://schemas.openxmlformats.org/officeDocument/2006/relationships/image" Target="../media/image26.gif"/></Relationships>
</file>

<file path=ppt/slides/_rels/slide12.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Layout" Target="../slideLayouts/slideLayout7.xml"/><Relationship Id="rId5" Type="http://schemas.openxmlformats.org/officeDocument/2006/relationships/image" Target="../media/image37.png"/><Relationship Id="rId4" Type="http://schemas.openxmlformats.org/officeDocument/2006/relationships/image" Target="../media/image26.gif"/></Relationships>
</file>

<file path=ppt/slides/_rels/slide13.xml.rels><?xml version="1.0" encoding="UTF-8" standalone="yes"?>
<Relationships xmlns="http://schemas.openxmlformats.org/package/2006/relationships"><Relationship Id="rId8" Type="http://schemas.openxmlformats.org/officeDocument/2006/relationships/image" Target="../media/image32.svg"/><Relationship Id="rId3" Type="http://schemas.openxmlformats.org/officeDocument/2006/relationships/image" Target="../media/image39.svg"/><Relationship Id="rId7" Type="http://schemas.openxmlformats.org/officeDocument/2006/relationships/image" Target="../media/image31.png"/><Relationship Id="rId2" Type="http://schemas.openxmlformats.org/officeDocument/2006/relationships/image" Target="../media/image38.png"/><Relationship Id="rId1" Type="http://schemas.openxmlformats.org/officeDocument/2006/relationships/slideLayout" Target="../slideLayouts/slideLayout7.xml"/><Relationship Id="rId6" Type="http://schemas.openxmlformats.org/officeDocument/2006/relationships/image" Target="../media/image42.svg"/><Relationship Id="rId5" Type="http://schemas.openxmlformats.org/officeDocument/2006/relationships/image" Target="../media/image41.png"/><Relationship Id="rId4" Type="http://schemas.openxmlformats.org/officeDocument/2006/relationships/image" Target="../media/image40.png"/></Relationships>
</file>

<file path=ppt/slides/_rels/slide14.xml.rels><?xml version="1.0" encoding="UTF-8" standalone="yes"?>
<Relationships xmlns="http://schemas.openxmlformats.org/package/2006/relationships"><Relationship Id="rId8" Type="http://schemas.openxmlformats.org/officeDocument/2006/relationships/image" Target="../media/image32.svg"/><Relationship Id="rId3" Type="http://schemas.openxmlformats.org/officeDocument/2006/relationships/image" Target="../media/image38.png"/><Relationship Id="rId7" Type="http://schemas.openxmlformats.org/officeDocument/2006/relationships/image" Target="../media/image31.png"/><Relationship Id="rId2" Type="http://schemas.openxmlformats.org/officeDocument/2006/relationships/image" Target="../media/image43.png"/><Relationship Id="rId1" Type="http://schemas.openxmlformats.org/officeDocument/2006/relationships/slideLayout" Target="../slideLayouts/slideLayout7.xml"/><Relationship Id="rId6" Type="http://schemas.openxmlformats.org/officeDocument/2006/relationships/image" Target="../media/image42.svg"/><Relationship Id="rId5" Type="http://schemas.openxmlformats.org/officeDocument/2006/relationships/image" Target="../media/image41.png"/><Relationship Id="rId4" Type="http://schemas.openxmlformats.org/officeDocument/2006/relationships/image" Target="../media/image39.svg"/></Relationships>
</file>

<file path=ppt/slides/_rels/slide15.xml.rels><?xml version="1.0" encoding="UTF-8" standalone="yes"?>
<Relationships xmlns="http://schemas.openxmlformats.org/package/2006/relationships"><Relationship Id="rId8" Type="http://schemas.openxmlformats.org/officeDocument/2006/relationships/image" Target="../media/image32.svg"/><Relationship Id="rId3" Type="http://schemas.openxmlformats.org/officeDocument/2006/relationships/image" Target="../media/image38.png"/><Relationship Id="rId7" Type="http://schemas.openxmlformats.org/officeDocument/2006/relationships/image" Target="../media/image31.png"/><Relationship Id="rId2" Type="http://schemas.openxmlformats.org/officeDocument/2006/relationships/image" Target="../media/image44.png"/><Relationship Id="rId1" Type="http://schemas.openxmlformats.org/officeDocument/2006/relationships/slideLayout" Target="../slideLayouts/slideLayout7.xml"/><Relationship Id="rId6" Type="http://schemas.openxmlformats.org/officeDocument/2006/relationships/image" Target="../media/image42.svg"/><Relationship Id="rId5" Type="http://schemas.openxmlformats.org/officeDocument/2006/relationships/image" Target="../media/image41.png"/><Relationship Id="rId4" Type="http://schemas.openxmlformats.org/officeDocument/2006/relationships/image" Target="../media/image39.svg"/></Relationships>
</file>

<file path=ppt/slides/_rels/slide16.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45.gif"/></Relationships>
</file>

<file path=ppt/slides/_rels/slide2.xml.rels><?xml version="1.0" encoding="UTF-8" standalone="yes"?>
<Relationships xmlns="http://schemas.openxmlformats.org/package/2006/relationships"><Relationship Id="rId8" Type="http://schemas.openxmlformats.org/officeDocument/2006/relationships/image" Target="../media/image24.svg"/><Relationship Id="rId3" Type="http://schemas.openxmlformats.org/officeDocument/2006/relationships/image" Target="../media/image3.svg"/><Relationship Id="rId7" Type="http://schemas.openxmlformats.org/officeDocument/2006/relationships/image" Target="../media/image23.pn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22.svg"/><Relationship Id="rId5" Type="http://schemas.openxmlformats.org/officeDocument/2006/relationships/image" Target="../media/image21.png"/><Relationship Id="rId4" Type="http://schemas.openxmlformats.org/officeDocument/2006/relationships/image" Target="../media/image20.png"/><Relationship Id="rId9" Type="http://schemas.openxmlformats.org/officeDocument/2006/relationships/image" Target="../media/image25.png"/></Relationships>
</file>

<file path=ppt/slides/_rels/slide3.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26.gif"/></Relationships>
</file>

<file path=ppt/slides/_rels/slide4.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28.svg"/><Relationship Id="rId5" Type="http://schemas.openxmlformats.org/officeDocument/2006/relationships/image" Target="../media/image27.png"/><Relationship Id="rId4" Type="http://schemas.openxmlformats.org/officeDocument/2006/relationships/image" Target="../media/image26.gif"/></Relationships>
</file>

<file path=ppt/slides/_rels/slide5.xml.rels><?xml version="1.0" encoding="UTF-8" standalone="yes"?>
<Relationships xmlns="http://schemas.openxmlformats.org/package/2006/relationships"><Relationship Id="rId8" Type="http://schemas.openxmlformats.org/officeDocument/2006/relationships/slide" Target="slide8.xml"/><Relationship Id="rId3" Type="http://schemas.openxmlformats.org/officeDocument/2006/relationships/image" Target="../media/image3.svg"/><Relationship Id="rId7" Type="http://schemas.openxmlformats.org/officeDocument/2006/relationships/slide" Target="slide7.xml"/><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30.svg"/><Relationship Id="rId5" Type="http://schemas.openxmlformats.org/officeDocument/2006/relationships/image" Target="../media/image29.png"/><Relationship Id="rId4" Type="http://schemas.openxmlformats.org/officeDocument/2006/relationships/slide" Target="slide6.xml"/></Relationships>
</file>

<file path=ppt/slides/_rels/slide6.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3.svg"/><Relationship Id="rId7" Type="http://schemas.openxmlformats.org/officeDocument/2006/relationships/image" Target="../media/image32.sv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31.png"/><Relationship Id="rId5" Type="http://schemas.openxmlformats.org/officeDocument/2006/relationships/slide" Target="slide5.xml"/><Relationship Id="rId4" Type="http://schemas.openxmlformats.org/officeDocument/2006/relationships/image" Target="../media/image4.gif"/><Relationship Id="rId9" Type="http://schemas.openxmlformats.org/officeDocument/2006/relationships/image" Target="../media/image17.svg"/></Relationships>
</file>

<file path=ppt/slides/_rels/slide7.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3.svg"/><Relationship Id="rId7" Type="http://schemas.openxmlformats.org/officeDocument/2006/relationships/image" Target="../media/image32.sv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31.png"/><Relationship Id="rId5" Type="http://schemas.openxmlformats.org/officeDocument/2006/relationships/slide" Target="slide5.xml"/><Relationship Id="rId4" Type="http://schemas.openxmlformats.org/officeDocument/2006/relationships/image" Target="../media/image4.gif"/><Relationship Id="rId9" Type="http://schemas.openxmlformats.org/officeDocument/2006/relationships/image" Target="../media/image17.svg"/></Relationships>
</file>

<file path=ppt/slides/_rels/slide8.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3.svg"/><Relationship Id="rId7" Type="http://schemas.openxmlformats.org/officeDocument/2006/relationships/image" Target="../media/image32.sv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31.png"/><Relationship Id="rId5" Type="http://schemas.openxmlformats.org/officeDocument/2006/relationships/slide" Target="slide5.xml"/><Relationship Id="rId4" Type="http://schemas.openxmlformats.org/officeDocument/2006/relationships/image" Target="../media/image4.gif"/><Relationship Id="rId9" Type="http://schemas.openxmlformats.org/officeDocument/2006/relationships/image" Target="../media/image17.svg"/></Relationships>
</file>

<file path=ppt/slides/_rels/slide9.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34.png"/><Relationship Id="rId5" Type="http://schemas.openxmlformats.org/officeDocument/2006/relationships/image" Target="../media/image33.png"/><Relationship Id="rId4" Type="http://schemas.openxmlformats.org/officeDocument/2006/relationships/image" Target="../media/image26.gif"/></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FD93B"/>
        </a:solidFill>
        <a:effectLst/>
      </p:bgPr>
    </p:bg>
    <p:spTree>
      <p:nvGrpSpPr>
        <p:cNvPr id="1" name=""/>
        <p:cNvGrpSpPr/>
        <p:nvPr/>
      </p:nvGrpSpPr>
      <p:grpSpPr>
        <a:xfrm>
          <a:off x="0" y="0"/>
          <a:ext cx="0" cy="0"/>
          <a:chOff x="0" y="0"/>
          <a:chExt cx="0" cy="0"/>
        </a:xfrm>
      </p:grpSpPr>
      <p:sp>
        <p:nvSpPr>
          <p:cNvPr id="33" name="Freeform 2">
            <a:extLst>
              <a:ext uri="{FF2B5EF4-FFF2-40B4-BE49-F238E27FC236}">
                <a16:creationId xmlns:a16="http://schemas.microsoft.com/office/drawing/2014/main" id="{07320689-EA92-4806-8999-5E74A2ECDE5E}"/>
              </a:ext>
            </a:extLst>
          </p:cNvPr>
          <p:cNvSpPr/>
          <p:nvPr/>
        </p:nvSpPr>
        <p:spPr>
          <a:xfrm>
            <a:off x="0" y="16109"/>
            <a:ext cx="18288000" cy="10477500"/>
          </a:xfrm>
          <a:prstGeom prst="rect">
            <a:avLst/>
          </a:prstGeom>
          <a:blipFill>
            <a:blip r:embed="rId2">
              <a:alphaModFix amt="9999"/>
              <a:extLst>
                <a:ext uri="{96DAC541-7B7A-43D3-8B79-37D633B846F1}">
                  <asvg:svgBlip xmlns:asvg="http://schemas.microsoft.com/office/drawing/2016/SVG/main" r:embed="rId3"/>
                </a:ext>
              </a:extLst>
            </a:blip>
            <a:stretch>
              <a:fillRect t="-37018"/>
            </a:stretch>
          </a:blipFill>
        </p:spPr>
        <p:txBody>
          <a:bodyPr/>
          <a:lstStyle/>
          <a:p>
            <a:endParaRPr lang="en-US" dirty="0"/>
          </a:p>
        </p:txBody>
      </p:sp>
      <p:pic>
        <p:nvPicPr>
          <p:cNvPr id="21" name="Picture 21"/>
          <p:cNvPicPr>
            <a:picLocks noChangeAspect="1"/>
          </p:cNvPicPr>
          <p:nvPr/>
        </p:nvPicPr>
        <p:blipFill>
          <a:blip r:embed="rId4"/>
          <a:srcRect/>
          <a:stretch>
            <a:fillRect/>
          </a:stretch>
        </p:blipFill>
        <p:spPr>
          <a:xfrm>
            <a:off x="3200400" y="1104900"/>
            <a:ext cx="12356351" cy="8883128"/>
          </a:xfrm>
          <a:prstGeom prst="rect">
            <a:avLst/>
          </a:prstGeom>
        </p:spPr>
      </p:pic>
      <p:pic>
        <p:nvPicPr>
          <p:cNvPr id="22" name="Picture 22"/>
          <p:cNvPicPr>
            <a:picLocks noChangeAspect="1"/>
          </p:cNvPicPr>
          <p:nvPr/>
        </p:nvPicPr>
        <p:blipFill>
          <a:blip r:embed="rId5"/>
          <a:srcRect/>
          <a:stretch>
            <a:fillRect/>
          </a:stretch>
        </p:blipFill>
        <p:spPr>
          <a:xfrm>
            <a:off x="8205811" y="7326430"/>
            <a:ext cx="9656280" cy="1309896"/>
          </a:xfrm>
          <a:prstGeom prst="rect">
            <a:avLst/>
          </a:prstGeom>
        </p:spPr>
      </p:pic>
      <p:sp>
        <p:nvSpPr>
          <p:cNvPr id="23" name="TextBox 23"/>
          <p:cNvSpPr txBox="1"/>
          <p:nvPr/>
        </p:nvSpPr>
        <p:spPr>
          <a:xfrm>
            <a:off x="9133227" y="7610632"/>
            <a:ext cx="7603567" cy="569387"/>
          </a:xfrm>
          <a:prstGeom prst="rect">
            <a:avLst/>
          </a:prstGeom>
        </p:spPr>
        <p:txBody>
          <a:bodyPr wrap="square" lIns="0" tIns="0" rIns="0" bIns="0" rtlCol="0" anchor="t">
            <a:spAutoFit/>
          </a:bodyPr>
          <a:lstStyle/>
          <a:p>
            <a:pPr algn="ctr" rtl="1">
              <a:lnSpc>
                <a:spcPts val="4846"/>
              </a:lnSpc>
              <a:spcBef>
                <a:spcPct val="0"/>
              </a:spcBef>
            </a:pPr>
            <a:r>
              <a:rPr lang="ar-EG" sz="2400" b="1" dirty="0">
                <a:solidFill>
                  <a:srgbClr val="F5604B"/>
                </a:solidFill>
                <a:latin typeface="Tajawal" panose="00000500000000000000" pitchFamily="2" charset="-78"/>
                <a:ea typeface="Telegraf Medium"/>
                <a:cs typeface="Tajawal" panose="00000500000000000000" pitchFamily="2" charset="-78"/>
                <a:sym typeface="Telegraf Medium"/>
                <a:rtl/>
              </a:rPr>
              <a:t>كيف يحاول المحتالون خداعك حتى تقع في فخهم</a:t>
            </a:r>
            <a:r>
              <a:rPr lang="ar-BH" sz="2400" b="1" dirty="0">
                <a:solidFill>
                  <a:srgbClr val="F5604B"/>
                </a:solidFill>
                <a:latin typeface="Tajawal" panose="00000500000000000000" pitchFamily="2" charset="-78"/>
                <a:ea typeface="Telegraf Medium"/>
                <a:cs typeface="Tajawal" panose="00000500000000000000" pitchFamily="2" charset="-78"/>
                <a:sym typeface="Telegraf Medium"/>
                <a:rtl/>
              </a:rPr>
              <a:t>؟</a:t>
            </a:r>
            <a:endParaRPr lang="ar-EG" sz="2400" b="1" dirty="0">
              <a:solidFill>
                <a:srgbClr val="F5604B"/>
              </a:solidFill>
              <a:latin typeface="Tajawal" panose="00000500000000000000" pitchFamily="2" charset="-78"/>
              <a:ea typeface="Telegraf Medium"/>
              <a:cs typeface="Tajawal" panose="00000500000000000000" pitchFamily="2" charset="-78"/>
              <a:sym typeface="Telegraf Medium"/>
              <a:rtl/>
            </a:endParaRPr>
          </a:p>
        </p:txBody>
      </p:sp>
      <p:sp>
        <p:nvSpPr>
          <p:cNvPr id="27" name="Freeform 5">
            <a:extLst>
              <a:ext uri="{FF2B5EF4-FFF2-40B4-BE49-F238E27FC236}">
                <a16:creationId xmlns:a16="http://schemas.microsoft.com/office/drawing/2014/main" id="{D3CC97AD-E487-4AC8-B067-4C16A9FB8EDB}"/>
              </a:ext>
            </a:extLst>
          </p:cNvPr>
          <p:cNvSpPr/>
          <p:nvPr/>
        </p:nvSpPr>
        <p:spPr>
          <a:xfrm>
            <a:off x="11812134" y="3152190"/>
            <a:ext cx="2808351" cy="4114800"/>
          </a:xfrm>
          <a:custGeom>
            <a:avLst/>
            <a:gdLst/>
            <a:ahLst/>
            <a:cxnLst/>
            <a:rect l="l" t="t" r="r" b="b"/>
            <a:pathLst>
              <a:path w="2808351" h="4114800">
                <a:moveTo>
                  <a:pt x="0" y="0"/>
                </a:moveTo>
                <a:lnTo>
                  <a:pt x="2808351" y="0"/>
                </a:lnTo>
                <a:lnTo>
                  <a:pt x="2808351" y="4114800"/>
                </a:lnTo>
                <a:lnTo>
                  <a:pt x="0" y="4114800"/>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US"/>
          </a:p>
        </p:txBody>
      </p:sp>
      <p:sp>
        <p:nvSpPr>
          <p:cNvPr id="28" name="Freeform 6">
            <a:extLst>
              <a:ext uri="{FF2B5EF4-FFF2-40B4-BE49-F238E27FC236}">
                <a16:creationId xmlns:a16="http://schemas.microsoft.com/office/drawing/2014/main" id="{325FD2F4-392C-47A9-B488-CBF14A69F8AF}"/>
              </a:ext>
            </a:extLst>
          </p:cNvPr>
          <p:cNvSpPr/>
          <p:nvPr/>
        </p:nvSpPr>
        <p:spPr>
          <a:xfrm rot="-12227">
            <a:off x="13251684" y="6346330"/>
            <a:ext cx="1226516" cy="807271"/>
          </a:xfrm>
          <a:custGeom>
            <a:avLst/>
            <a:gdLst/>
            <a:ahLst/>
            <a:cxnLst/>
            <a:rect l="l" t="t" r="r" b="b"/>
            <a:pathLst>
              <a:path w="1226516" h="807271">
                <a:moveTo>
                  <a:pt x="0" y="0"/>
                </a:moveTo>
                <a:lnTo>
                  <a:pt x="1226516" y="0"/>
                </a:lnTo>
                <a:lnTo>
                  <a:pt x="1226516" y="807270"/>
                </a:lnTo>
                <a:lnTo>
                  <a:pt x="0" y="807270"/>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en-US"/>
          </a:p>
        </p:txBody>
      </p:sp>
      <p:sp>
        <p:nvSpPr>
          <p:cNvPr id="29" name="Freeform 7">
            <a:extLst>
              <a:ext uri="{FF2B5EF4-FFF2-40B4-BE49-F238E27FC236}">
                <a16:creationId xmlns:a16="http://schemas.microsoft.com/office/drawing/2014/main" id="{B5283AE2-D4B1-4CF1-BC22-BD347DD52D11}"/>
              </a:ext>
            </a:extLst>
          </p:cNvPr>
          <p:cNvSpPr/>
          <p:nvPr/>
        </p:nvSpPr>
        <p:spPr>
          <a:xfrm>
            <a:off x="7932486" y="3188552"/>
            <a:ext cx="3368992" cy="4114800"/>
          </a:xfrm>
          <a:custGeom>
            <a:avLst/>
            <a:gdLst/>
            <a:ahLst/>
            <a:cxnLst/>
            <a:rect l="l" t="t" r="r" b="b"/>
            <a:pathLst>
              <a:path w="3368992" h="4114800">
                <a:moveTo>
                  <a:pt x="0" y="0"/>
                </a:moveTo>
                <a:lnTo>
                  <a:pt x="3368992" y="0"/>
                </a:lnTo>
                <a:lnTo>
                  <a:pt x="3368992" y="4114800"/>
                </a:lnTo>
                <a:lnTo>
                  <a:pt x="0" y="4114800"/>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txBody>
          <a:bodyPr/>
          <a:lstStyle/>
          <a:p>
            <a:endParaRPr lang="en-US" dirty="0"/>
          </a:p>
        </p:txBody>
      </p:sp>
      <p:sp>
        <p:nvSpPr>
          <p:cNvPr id="30" name="Freeform 8">
            <a:extLst>
              <a:ext uri="{FF2B5EF4-FFF2-40B4-BE49-F238E27FC236}">
                <a16:creationId xmlns:a16="http://schemas.microsoft.com/office/drawing/2014/main" id="{23391DFD-7424-48E6-B171-11563F9C3EE9}"/>
              </a:ext>
            </a:extLst>
          </p:cNvPr>
          <p:cNvSpPr/>
          <p:nvPr/>
        </p:nvSpPr>
        <p:spPr>
          <a:xfrm rot="311957">
            <a:off x="9692240" y="3147863"/>
            <a:ext cx="1053304" cy="741143"/>
          </a:xfrm>
          <a:custGeom>
            <a:avLst/>
            <a:gdLst/>
            <a:ahLst/>
            <a:cxnLst/>
            <a:rect l="l" t="t" r="r" b="b"/>
            <a:pathLst>
              <a:path w="1053304" h="741143">
                <a:moveTo>
                  <a:pt x="0" y="0"/>
                </a:moveTo>
                <a:lnTo>
                  <a:pt x="1053304" y="0"/>
                </a:lnTo>
                <a:lnTo>
                  <a:pt x="1053304" y="741143"/>
                </a:lnTo>
                <a:lnTo>
                  <a:pt x="0" y="741143"/>
                </a:lnTo>
                <a:lnTo>
                  <a:pt x="0" y="0"/>
                </a:lnTo>
                <a:close/>
              </a:path>
            </a:pathLst>
          </a:custGeom>
          <a:blipFill>
            <a:blip r:embed="rId12">
              <a:extLst>
                <a:ext uri="{96DAC541-7B7A-43D3-8B79-37D633B846F1}">
                  <asvg:svgBlip xmlns:asvg="http://schemas.microsoft.com/office/drawing/2016/SVG/main" r:embed="rId13"/>
                </a:ext>
              </a:extLst>
            </a:blip>
            <a:stretch>
              <a:fillRect/>
            </a:stretch>
          </a:blipFill>
        </p:spPr>
        <p:txBody>
          <a:bodyPr/>
          <a:lstStyle/>
          <a:p>
            <a:endParaRPr lang="en-US"/>
          </a:p>
        </p:txBody>
      </p:sp>
      <p:sp>
        <p:nvSpPr>
          <p:cNvPr id="31" name="Freeform 10">
            <a:extLst>
              <a:ext uri="{FF2B5EF4-FFF2-40B4-BE49-F238E27FC236}">
                <a16:creationId xmlns:a16="http://schemas.microsoft.com/office/drawing/2014/main" id="{846C2760-3CF6-45E9-9BB4-240C9522D608}"/>
              </a:ext>
            </a:extLst>
          </p:cNvPr>
          <p:cNvSpPr/>
          <p:nvPr/>
        </p:nvSpPr>
        <p:spPr>
          <a:xfrm>
            <a:off x="4382979" y="3188552"/>
            <a:ext cx="2880360" cy="4114800"/>
          </a:xfrm>
          <a:custGeom>
            <a:avLst/>
            <a:gdLst/>
            <a:ahLst/>
            <a:cxnLst/>
            <a:rect l="l" t="t" r="r" b="b"/>
            <a:pathLst>
              <a:path w="2880360" h="4114800">
                <a:moveTo>
                  <a:pt x="0" y="0"/>
                </a:moveTo>
                <a:lnTo>
                  <a:pt x="2880360" y="0"/>
                </a:lnTo>
                <a:lnTo>
                  <a:pt x="2880360" y="4114800"/>
                </a:lnTo>
                <a:lnTo>
                  <a:pt x="0" y="4114800"/>
                </a:lnTo>
                <a:lnTo>
                  <a:pt x="0" y="0"/>
                </a:lnTo>
                <a:close/>
              </a:path>
            </a:pathLst>
          </a:custGeom>
          <a:blipFill>
            <a:blip r:embed="rId14">
              <a:extLst>
                <a:ext uri="{96DAC541-7B7A-43D3-8B79-37D633B846F1}">
                  <asvg:svgBlip xmlns:asvg="http://schemas.microsoft.com/office/drawing/2016/SVG/main" r:embed="rId15"/>
                </a:ext>
              </a:extLst>
            </a:blip>
            <a:stretch>
              <a:fillRect/>
            </a:stretch>
          </a:blipFill>
        </p:spPr>
        <p:txBody>
          <a:bodyPr/>
          <a:lstStyle/>
          <a:p>
            <a:endParaRPr lang="en-US"/>
          </a:p>
        </p:txBody>
      </p:sp>
      <p:sp>
        <p:nvSpPr>
          <p:cNvPr id="32" name="Freeform 11">
            <a:extLst>
              <a:ext uri="{FF2B5EF4-FFF2-40B4-BE49-F238E27FC236}">
                <a16:creationId xmlns:a16="http://schemas.microsoft.com/office/drawing/2014/main" id="{2B1AE5A6-C3C1-4068-B216-7706DB4FEADB}"/>
              </a:ext>
            </a:extLst>
          </p:cNvPr>
          <p:cNvSpPr/>
          <p:nvPr/>
        </p:nvSpPr>
        <p:spPr>
          <a:xfrm rot="-809241">
            <a:off x="4771428" y="6423658"/>
            <a:ext cx="1178982" cy="775985"/>
          </a:xfrm>
          <a:custGeom>
            <a:avLst/>
            <a:gdLst/>
            <a:ahLst/>
            <a:cxnLst/>
            <a:rect l="l" t="t" r="r" b="b"/>
            <a:pathLst>
              <a:path w="1178982" h="775985">
                <a:moveTo>
                  <a:pt x="0" y="0"/>
                </a:moveTo>
                <a:lnTo>
                  <a:pt x="1178982" y="0"/>
                </a:lnTo>
                <a:lnTo>
                  <a:pt x="1178982" y="775984"/>
                </a:lnTo>
                <a:lnTo>
                  <a:pt x="0" y="775984"/>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en-US"/>
          </a:p>
        </p:txBody>
      </p:sp>
      <p:sp>
        <p:nvSpPr>
          <p:cNvPr id="34" name="TextBox 12">
            <a:extLst>
              <a:ext uri="{FF2B5EF4-FFF2-40B4-BE49-F238E27FC236}">
                <a16:creationId xmlns:a16="http://schemas.microsoft.com/office/drawing/2014/main" id="{80FC8DB0-EE1B-4848-8BB7-BAD45E74A406}"/>
              </a:ext>
            </a:extLst>
          </p:cNvPr>
          <p:cNvSpPr txBox="1"/>
          <p:nvPr/>
        </p:nvSpPr>
        <p:spPr>
          <a:xfrm>
            <a:off x="7516594" y="1459030"/>
            <a:ext cx="7563743" cy="1750479"/>
          </a:xfrm>
          <a:prstGeom prst="rect">
            <a:avLst/>
          </a:prstGeom>
        </p:spPr>
        <p:txBody>
          <a:bodyPr wrap="square" lIns="0" tIns="0" rIns="0" bIns="0" rtlCol="0" anchor="t">
            <a:spAutoFit/>
          </a:bodyPr>
          <a:lstStyle/>
          <a:p>
            <a:pPr algn="ctr" rtl="1">
              <a:lnSpc>
                <a:spcPts val="15820"/>
              </a:lnSpc>
              <a:spcBef>
                <a:spcPct val="0"/>
              </a:spcBef>
            </a:pPr>
            <a:r>
              <a:rPr lang="ar-BH" sz="6000" dirty="0">
                <a:latin typeface="Tufuli Arabic Medium"/>
                <a:ea typeface="Tufuli Arabic Medium"/>
                <a:cs typeface="Tufuli Arabic Medium"/>
                <a:sym typeface="Tufuli Arabic Medium"/>
                <a:rtl/>
              </a:rPr>
              <a:t>الروابط الغير موثوقة</a:t>
            </a:r>
            <a:endParaRPr lang="ar-EG" sz="6000" dirty="0">
              <a:latin typeface="Tufuli Arabic Medium"/>
              <a:ea typeface="Tufuli Arabic Medium"/>
              <a:cs typeface="Tufuli Arabic Medium"/>
              <a:sym typeface="Tufuli Arabic Medium"/>
              <a:rtl/>
            </a:endParaRPr>
          </a:p>
        </p:txBody>
      </p:sp>
      <p:sp>
        <p:nvSpPr>
          <p:cNvPr id="35" name="Freeform 6">
            <a:extLst>
              <a:ext uri="{FF2B5EF4-FFF2-40B4-BE49-F238E27FC236}">
                <a16:creationId xmlns:a16="http://schemas.microsoft.com/office/drawing/2014/main" id="{74E5EF2C-6834-49EB-9D79-9667E3F29BFA}"/>
              </a:ext>
            </a:extLst>
          </p:cNvPr>
          <p:cNvSpPr/>
          <p:nvPr/>
        </p:nvSpPr>
        <p:spPr>
          <a:xfrm>
            <a:off x="697736" y="-442796"/>
            <a:ext cx="3979235" cy="3465993"/>
          </a:xfrm>
          <a:custGeom>
            <a:avLst/>
            <a:gdLst/>
            <a:ahLst/>
            <a:cxnLst/>
            <a:rect l="l" t="t" r="r" b="b"/>
            <a:pathLst>
              <a:path w="2899971" h="2591849">
                <a:moveTo>
                  <a:pt x="0" y="0"/>
                </a:moveTo>
                <a:lnTo>
                  <a:pt x="2899971" y="0"/>
                </a:lnTo>
                <a:lnTo>
                  <a:pt x="2899971" y="2591849"/>
                </a:lnTo>
                <a:lnTo>
                  <a:pt x="0" y="2591849"/>
                </a:lnTo>
                <a:lnTo>
                  <a:pt x="0" y="0"/>
                </a:lnTo>
                <a:close/>
              </a:path>
            </a:pathLst>
          </a:custGeom>
          <a:blipFill>
            <a:blip r:embed="rId16">
              <a:extLst>
                <a:ext uri="{96DAC541-7B7A-43D3-8B79-37D633B846F1}">
                  <asvg:svgBlip xmlns:asvg="http://schemas.microsoft.com/office/drawing/2016/SVG/main" r:embed="rId17"/>
                </a:ext>
              </a:extLst>
            </a:blip>
            <a:stretch>
              <a:fillRect/>
            </a:stretch>
          </a:blipFill>
        </p:spPr>
        <p:txBody>
          <a:bodyPr/>
          <a:lstStyle/>
          <a:p>
            <a:endParaRPr lang="en-US"/>
          </a:p>
        </p:txBody>
      </p:sp>
      <p:sp>
        <p:nvSpPr>
          <p:cNvPr id="4" name="Freeform 10">
            <a:extLst>
              <a:ext uri="{FF2B5EF4-FFF2-40B4-BE49-F238E27FC236}">
                <a16:creationId xmlns:a16="http://schemas.microsoft.com/office/drawing/2014/main" id="{3D2AD336-3FD1-F47F-340B-745CC64C4549}"/>
              </a:ext>
            </a:extLst>
          </p:cNvPr>
          <p:cNvSpPr/>
          <p:nvPr/>
        </p:nvSpPr>
        <p:spPr>
          <a:xfrm>
            <a:off x="2639102" y="7343177"/>
            <a:ext cx="3733069" cy="3069353"/>
          </a:xfrm>
          <a:custGeom>
            <a:avLst/>
            <a:gdLst/>
            <a:ahLst/>
            <a:cxnLst/>
            <a:rect l="l" t="t" r="r" b="b"/>
            <a:pathLst>
              <a:path w="2970910" h="2554982">
                <a:moveTo>
                  <a:pt x="0" y="0"/>
                </a:moveTo>
                <a:lnTo>
                  <a:pt x="2970910" y="0"/>
                </a:lnTo>
                <a:lnTo>
                  <a:pt x="2970910" y="2554982"/>
                </a:lnTo>
                <a:lnTo>
                  <a:pt x="0" y="2554982"/>
                </a:lnTo>
                <a:lnTo>
                  <a:pt x="0" y="0"/>
                </a:lnTo>
                <a:close/>
              </a:path>
            </a:pathLst>
          </a:custGeom>
          <a:blipFill>
            <a:blip r:embed="rId18">
              <a:extLst>
                <a:ext uri="{96DAC541-7B7A-43D3-8B79-37D633B846F1}">
                  <asvg:svgBlip xmlns:asvg="http://schemas.microsoft.com/office/drawing/2016/SVG/main" r:embed="rId19"/>
                </a:ext>
              </a:extLst>
            </a:blip>
            <a:stretch>
              <a:fillRect/>
            </a:stretch>
          </a:blipFill>
        </p:spPr>
        <p:txBody>
          <a:bodyPr/>
          <a:lstStyle/>
          <a:p>
            <a:endParaRPr lang="en-US"/>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7BD0DF"/>
        </a:solidFill>
        <a:effectLst/>
      </p:bgPr>
    </p:bg>
    <p:spTree>
      <p:nvGrpSpPr>
        <p:cNvPr id="1" name=""/>
        <p:cNvGrpSpPr/>
        <p:nvPr/>
      </p:nvGrpSpPr>
      <p:grpSpPr>
        <a:xfrm>
          <a:off x="0" y="0"/>
          <a:ext cx="0" cy="0"/>
          <a:chOff x="0" y="0"/>
          <a:chExt cx="0" cy="0"/>
        </a:xfrm>
      </p:grpSpPr>
      <p:sp>
        <p:nvSpPr>
          <p:cNvPr id="19" name="Freeform 2">
            <a:extLst>
              <a:ext uri="{FF2B5EF4-FFF2-40B4-BE49-F238E27FC236}">
                <a16:creationId xmlns:a16="http://schemas.microsoft.com/office/drawing/2014/main" id="{23F9D538-6836-4D73-9414-38ABA384CAC8}"/>
              </a:ext>
            </a:extLst>
          </p:cNvPr>
          <p:cNvSpPr/>
          <p:nvPr/>
        </p:nvSpPr>
        <p:spPr>
          <a:xfrm>
            <a:off x="-20782" y="0"/>
            <a:ext cx="18288000" cy="10477500"/>
          </a:xfrm>
          <a:prstGeom prst="rect">
            <a:avLst/>
          </a:prstGeom>
          <a:blipFill>
            <a:blip r:embed="rId2">
              <a:alphaModFix amt="9999"/>
              <a:extLst>
                <a:ext uri="{96DAC541-7B7A-43D3-8B79-37D633B846F1}">
                  <asvg:svgBlip xmlns:asvg="http://schemas.microsoft.com/office/drawing/2016/SVG/main" r:embed="rId3"/>
                </a:ext>
              </a:extLst>
            </a:blip>
            <a:stretch>
              <a:fillRect t="-37018"/>
            </a:stretch>
          </a:blipFill>
        </p:spPr>
        <p:txBody>
          <a:bodyPr/>
          <a:lstStyle/>
          <a:p>
            <a:endParaRPr lang="en-US" dirty="0"/>
          </a:p>
        </p:txBody>
      </p:sp>
      <p:pic>
        <p:nvPicPr>
          <p:cNvPr id="14" name="Picture 13">
            <a:extLst>
              <a:ext uri="{FF2B5EF4-FFF2-40B4-BE49-F238E27FC236}">
                <a16:creationId xmlns:a16="http://schemas.microsoft.com/office/drawing/2014/main" id="{CBA95940-5717-4C08-91B4-369ED33AD4AF}"/>
              </a:ext>
            </a:extLst>
          </p:cNvPr>
          <p:cNvPicPr>
            <a:picLocks noChangeAspect="1"/>
          </p:cNvPicPr>
          <p:nvPr/>
        </p:nvPicPr>
        <p:blipFill rotWithShape="1">
          <a:blip r:embed="rId4"/>
          <a:srcRect l="5332" t="22081" r="52008" b="15992"/>
          <a:stretch/>
        </p:blipFill>
        <p:spPr>
          <a:xfrm>
            <a:off x="1450853" y="2569582"/>
            <a:ext cx="6664999" cy="5439633"/>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24" name="Picture 28">
            <a:extLst>
              <a:ext uri="{FF2B5EF4-FFF2-40B4-BE49-F238E27FC236}">
                <a16:creationId xmlns:a16="http://schemas.microsoft.com/office/drawing/2014/main" id="{BB4DE413-2E17-40E1-8AC8-9967B4FB4FE9}"/>
              </a:ext>
            </a:extLst>
          </p:cNvPr>
          <p:cNvPicPr>
            <a:picLocks noChangeAspect="1"/>
          </p:cNvPicPr>
          <p:nvPr/>
        </p:nvPicPr>
        <p:blipFill>
          <a:blip r:embed="rId5"/>
          <a:srcRect/>
          <a:stretch>
            <a:fillRect/>
          </a:stretch>
        </p:blipFill>
        <p:spPr>
          <a:xfrm>
            <a:off x="3926674" y="603081"/>
            <a:ext cx="10899785" cy="1721019"/>
          </a:xfrm>
          <a:prstGeom prst="rect">
            <a:avLst/>
          </a:prstGeom>
        </p:spPr>
      </p:pic>
      <p:sp>
        <p:nvSpPr>
          <p:cNvPr id="25" name="Rectangle 24">
            <a:extLst>
              <a:ext uri="{FF2B5EF4-FFF2-40B4-BE49-F238E27FC236}">
                <a16:creationId xmlns:a16="http://schemas.microsoft.com/office/drawing/2014/main" id="{69488564-1208-4EC1-BFB6-95716A23E136}"/>
              </a:ext>
            </a:extLst>
          </p:cNvPr>
          <p:cNvSpPr/>
          <p:nvPr/>
        </p:nvSpPr>
        <p:spPr>
          <a:xfrm>
            <a:off x="3110303" y="1093989"/>
            <a:ext cx="12532526" cy="542456"/>
          </a:xfrm>
          <a:prstGeom prst="rect">
            <a:avLst/>
          </a:prstGeom>
        </p:spPr>
        <p:txBody>
          <a:bodyPr wrap="square">
            <a:spAutoFit/>
          </a:bodyPr>
          <a:lstStyle/>
          <a:p>
            <a:pPr algn="ctr" rtl="1">
              <a:lnSpc>
                <a:spcPts val="3359"/>
              </a:lnSpc>
              <a:spcBef>
                <a:spcPct val="0"/>
              </a:spcBef>
            </a:pPr>
            <a:r>
              <a:rPr lang="ar-BH" sz="3200" b="1" dirty="0">
                <a:solidFill>
                  <a:srgbClr val="001962"/>
                </a:solidFill>
                <a:latin typeface="Tajawal" panose="00000500000000000000" pitchFamily="2" charset="-78"/>
                <a:ea typeface="Telegraf Medium"/>
                <a:cs typeface="Tajawal" panose="00000500000000000000" pitchFamily="2" charset="-78"/>
                <a:sym typeface="Telegraf Medium"/>
                <a:rtl/>
              </a:rPr>
              <a:t>بعض الامثلة للتحقق من الاحتيال</a:t>
            </a:r>
            <a:endParaRPr lang="ar-EG" sz="3200" b="1" dirty="0">
              <a:solidFill>
                <a:srgbClr val="001962"/>
              </a:solidFill>
              <a:latin typeface="Tajawal" panose="00000500000000000000" pitchFamily="2" charset="-78"/>
              <a:ea typeface="Telegraf Medium"/>
              <a:cs typeface="Tajawal" panose="00000500000000000000" pitchFamily="2" charset="-78"/>
              <a:sym typeface="Telegraf Medium"/>
              <a:rtl/>
            </a:endParaRPr>
          </a:p>
        </p:txBody>
      </p:sp>
      <p:sp>
        <p:nvSpPr>
          <p:cNvPr id="17" name="Rectangle 16">
            <a:extLst>
              <a:ext uri="{FF2B5EF4-FFF2-40B4-BE49-F238E27FC236}">
                <a16:creationId xmlns:a16="http://schemas.microsoft.com/office/drawing/2014/main" id="{346F6508-1B4E-4A86-8CDA-41BB8A075730}"/>
              </a:ext>
            </a:extLst>
          </p:cNvPr>
          <p:cNvSpPr/>
          <p:nvPr/>
        </p:nvSpPr>
        <p:spPr>
          <a:xfrm>
            <a:off x="8986051" y="3895907"/>
            <a:ext cx="8426318" cy="1815882"/>
          </a:xfrm>
          <a:prstGeom prst="rect">
            <a:avLst/>
          </a:prstGeom>
          <a:solidFill>
            <a:srgbClr val="FCD24F"/>
          </a:solidFill>
        </p:spPr>
        <p:txBody>
          <a:bodyPr wrap="square">
            <a:spAutoFit/>
          </a:bodyPr>
          <a:lstStyle/>
          <a:p>
            <a:pPr algn="r" rtl="1"/>
            <a:r>
              <a:rPr lang="ar-BH" sz="2800" dirty="0">
                <a:latin typeface="Tajawal" panose="00000500000000000000" pitchFamily="2" charset="-78"/>
                <a:cs typeface="Tajawal" panose="00000500000000000000" pitchFamily="2" charset="-78"/>
              </a:rPr>
              <a:t> ليست كل الإعلانات الظاهرة على يوتيوب حقيقية، لذا يجب توخي الحذر. ومن الأفضل عدم الضغط على أي إعلان غير معروف. ودائمًا تحقق من مصدر الإعلان وتأكد من موثوقيته قبل التفاعل معه.</a:t>
            </a:r>
            <a:endParaRPr lang="en-US" sz="2800" dirty="0">
              <a:latin typeface="Tajawal" panose="00000500000000000000" pitchFamily="2" charset="-78"/>
              <a:cs typeface="Tajawal" panose="00000500000000000000" pitchFamily="2" charset="-78"/>
            </a:endParaRPr>
          </a:p>
        </p:txBody>
      </p:sp>
      <p:sp>
        <p:nvSpPr>
          <p:cNvPr id="26" name="Rectangle 25">
            <a:extLst>
              <a:ext uri="{FF2B5EF4-FFF2-40B4-BE49-F238E27FC236}">
                <a16:creationId xmlns:a16="http://schemas.microsoft.com/office/drawing/2014/main" id="{AEF2EB8C-EDA0-4D14-87CF-EC0CDEDADB9A}"/>
              </a:ext>
            </a:extLst>
          </p:cNvPr>
          <p:cNvSpPr/>
          <p:nvPr/>
        </p:nvSpPr>
        <p:spPr>
          <a:xfrm>
            <a:off x="8992629" y="5898601"/>
            <a:ext cx="8480847" cy="2246769"/>
          </a:xfrm>
          <a:prstGeom prst="rect">
            <a:avLst/>
          </a:prstGeom>
          <a:solidFill>
            <a:srgbClr val="FCD24F"/>
          </a:solidFill>
        </p:spPr>
        <p:txBody>
          <a:bodyPr wrap="square">
            <a:spAutoFit/>
          </a:bodyPr>
          <a:lstStyle/>
          <a:p>
            <a:pPr algn="r" rtl="1"/>
            <a:r>
              <a:rPr lang="ar-BH" sz="2800" dirty="0">
                <a:latin typeface="Tajawal" panose="00000500000000000000" pitchFamily="2" charset="-78"/>
                <a:cs typeface="Tajawal" panose="00000500000000000000" pitchFamily="2" charset="-78"/>
              </a:rPr>
              <a:t>إذا كان الاعلان يبدو  مقنعا  فيمكنك البحث عنه أولاً على </a:t>
            </a:r>
            <a:r>
              <a:rPr lang="en-US" sz="2800" dirty="0">
                <a:latin typeface="Tajawal" panose="00000500000000000000" pitchFamily="2" charset="-78"/>
                <a:cs typeface="Tajawal" panose="00000500000000000000" pitchFamily="2" charset="-78"/>
              </a:rPr>
              <a:t>Google. </a:t>
            </a:r>
            <a:r>
              <a:rPr lang="ar-BH" sz="2800" dirty="0">
                <a:latin typeface="Tajawal" panose="00000500000000000000" pitchFamily="2" charset="-78"/>
                <a:cs typeface="Tajawal" panose="00000500000000000000" pitchFamily="2" charset="-78"/>
              </a:rPr>
              <a:t> ،ولا تقم بتحميل التطبيقات او البرامج الا من </a:t>
            </a:r>
            <a:r>
              <a:rPr lang="en-US" sz="2800" dirty="0">
                <a:latin typeface="Tajawal" panose="00000500000000000000" pitchFamily="2" charset="-78"/>
                <a:cs typeface="Tajawal" panose="00000500000000000000" pitchFamily="2" charset="-78"/>
              </a:rPr>
              <a:t>Google Play </a:t>
            </a:r>
            <a:r>
              <a:rPr lang="ar-BH" sz="2800" dirty="0">
                <a:latin typeface="Tajawal" panose="00000500000000000000" pitchFamily="2" charset="-78"/>
                <a:cs typeface="Tajawal" panose="00000500000000000000" pitchFamily="2" charset="-78"/>
              </a:rPr>
              <a:t>أو </a:t>
            </a:r>
            <a:r>
              <a:rPr lang="en-US" sz="2800" dirty="0">
                <a:latin typeface="Tajawal" panose="00000500000000000000" pitchFamily="2" charset="-78"/>
                <a:cs typeface="Tajawal" panose="00000500000000000000" pitchFamily="2" charset="-78"/>
              </a:rPr>
              <a:t>App Store</a:t>
            </a:r>
          </a:p>
          <a:p>
            <a:pPr algn="r" rtl="1"/>
            <a:endParaRPr lang="en-US" sz="2800" dirty="0">
              <a:latin typeface="Tajawal" panose="00000500000000000000" pitchFamily="2" charset="-78"/>
              <a:cs typeface="Tajawal" panose="00000500000000000000" pitchFamily="2" charset="-78"/>
            </a:endParaRPr>
          </a:p>
          <a:p>
            <a:pPr algn="r" rtl="1"/>
            <a:endParaRPr lang="en-US" sz="2800" dirty="0">
              <a:latin typeface="Tajawal" panose="00000500000000000000" pitchFamily="2" charset="-78"/>
              <a:cs typeface="Tajawal" panose="00000500000000000000" pitchFamily="2" charset="-78"/>
            </a:endParaRPr>
          </a:p>
        </p:txBody>
      </p:sp>
      <p:sp>
        <p:nvSpPr>
          <p:cNvPr id="27" name="Oval 26">
            <a:extLst>
              <a:ext uri="{FF2B5EF4-FFF2-40B4-BE49-F238E27FC236}">
                <a16:creationId xmlns:a16="http://schemas.microsoft.com/office/drawing/2014/main" id="{251A9C80-FB52-4A95-9F0A-BC64CC5DB766}"/>
              </a:ext>
            </a:extLst>
          </p:cNvPr>
          <p:cNvSpPr/>
          <p:nvPr/>
        </p:nvSpPr>
        <p:spPr>
          <a:xfrm>
            <a:off x="1466217" y="2323411"/>
            <a:ext cx="2052272" cy="1036915"/>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35A85C46-CE73-4402-8CCC-B023F07ECAFB}"/>
              </a:ext>
            </a:extLst>
          </p:cNvPr>
          <p:cNvSpPr/>
          <p:nvPr/>
        </p:nvSpPr>
        <p:spPr>
          <a:xfrm>
            <a:off x="1286296" y="6797765"/>
            <a:ext cx="4392363" cy="1456932"/>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2976032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7BD0DF"/>
        </a:solidFill>
        <a:effectLst/>
      </p:bgPr>
    </p:bg>
    <p:spTree>
      <p:nvGrpSpPr>
        <p:cNvPr id="1" name=""/>
        <p:cNvGrpSpPr/>
        <p:nvPr/>
      </p:nvGrpSpPr>
      <p:grpSpPr>
        <a:xfrm>
          <a:off x="0" y="0"/>
          <a:ext cx="0" cy="0"/>
          <a:chOff x="0" y="0"/>
          <a:chExt cx="0" cy="0"/>
        </a:xfrm>
      </p:grpSpPr>
      <p:sp>
        <p:nvSpPr>
          <p:cNvPr id="20" name="Freeform 2">
            <a:extLst>
              <a:ext uri="{FF2B5EF4-FFF2-40B4-BE49-F238E27FC236}">
                <a16:creationId xmlns:a16="http://schemas.microsoft.com/office/drawing/2014/main" id="{253044F1-696E-411C-9EEE-45397FEEB9AE}"/>
              </a:ext>
            </a:extLst>
          </p:cNvPr>
          <p:cNvSpPr/>
          <p:nvPr/>
        </p:nvSpPr>
        <p:spPr>
          <a:xfrm>
            <a:off x="-20782" y="0"/>
            <a:ext cx="18288000" cy="10477500"/>
          </a:xfrm>
          <a:prstGeom prst="rect">
            <a:avLst/>
          </a:prstGeom>
          <a:blipFill>
            <a:blip r:embed="rId2">
              <a:alphaModFix amt="9999"/>
              <a:extLst>
                <a:ext uri="{96DAC541-7B7A-43D3-8B79-37D633B846F1}">
                  <asvg:svgBlip xmlns:asvg="http://schemas.microsoft.com/office/drawing/2016/SVG/main" r:embed="rId3"/>
                </a:ext>
              </a:extLst>
            </a:blip>
            <a:stretch>
              <a:fillRect t="-37018"/>
            </a:stretch>
          </a:blipFill>
        </p:spPr>
        <p:txBody>
          <a:bodyPr/>
          <a:lstStyle/>
          <a:p>
            <a:endParaRPr lang="en-US" dirty="0"/>
          </a:p>
        </p:txBody>
      </p:sp>
      <p:pic>
        <p:nvPicPr>
          <p:cNvPr id="24" name="Picture 28">
            <a:extLst>
              <a:ext uri="{FF2B5EF4-FFF2-40B4-BE49-F238E27FC236}">
                <a16:creationId xmlns:a16="http://schemas.microsoft.com/office/drawing/2014/main" id="{BB4DE413-2E17-40E1-8AC8-9967B4FB4FE9}"/>
              </a:ext>
            </a:extLst>
          </p:cNvPr>
          <p:cNvPicPr>
            <a:picLocks noChangeAspect="1"/>
          </p:cNvPicPr>
          <p:nvPr/>
        </p:nvPicPr>
        <p:blipFill>
          <a:blip r:embed="rId4"/>
          <a:srcRect/>
          <a:stretch>
            <a:fillRect/>
          </a:stretch>
        </p:blipFill>
        <p:spPr>
          <a:xfrm>
            <a:off x="3926674" y="603081"/>
            <a:ext cx="10899785" cy="1721019"/>
          </a:xfrm>
          <a:prstGeom prst="rect">
            <a:avLst/>
          </a:prstGeom>
        </p:spPr>
      </p:pic>
      <p:sp>
        <p:nvSpPr>
          <p:cNvPr id="25" name="Rectangle 24">
            <a:extLst>
              <a:ext uri="{FF2B5EF4-FFF2-40B4-BE49-F238E27FC236}">
                <a16:creationId xmlns:a16="http://schemas.microsoft.com/office/drawing/2014/main" id="{69488564-1208-4EC1-BFB6-95716A23E136}"/>
              </a:ext>
            </a:extLst>
          </p:cNvPr>
          <p:cNvSpPr/>
          <p:nvPr/>
        </p:nvSpPr>
        <p:spPr>
          <a:xfrm>
            <a:off x="3110303" y="1093989"/>
            <a:ext cx="12532526" cy="542456"/>
          </a:xfrm>
          <a:prstGeom prst="rect">
            <a:avLst/>
          </a:prstGeom>
        </p:spPr>
        <p:txBody>
          <a:bodyPr wrap="square">
            <a:spAutoFit/>
          </a:bodyPr>
          <a:lstStyle/>
          <a:p>
            <a:pPr algn="ctr" rtl="1">
              <a:lnSpc>
                <a:spcPts val="3359"/>
              </a:lnSpc>
              <a:spcBef>
                <a:spcPct val="0"/>
              </a:spcBef>
            </a:pPr>
            <a:r>
              <a:rPr lang="ar-BH" sz="3200" b="1" dirty="0">
                <a:solidFill>
                  <a:srgbClr val="001962"/>
                </a:solidFill>
                <a:latin typeface="Tajawal" panose="00000500000000000000" pitchFamily="2" charset="-78"/>
                <a:ea typeface="Telegraf Medium"/>
                <a:cs typeface="Tajawal" panose="00000500000000000000" pitchFamily="2" charset="-78"/>
                <a:sym typeface="Telegraf Medium"/>
                <a:rtl/>
              </a:rPr>
              <a:t>بعض الامثلة لتحقق من الاحتيال</a:t>
            </a:r>
            <a:endParaRPr lang="ar-EG" sz="3200" b="1" dirty="0">
              <a:solidFill>
                <a:srgbClr val="001962"/>
              </a:solidFill>
              <a:latin typeface="Tajawal" panose="00000500000000000000" pitchFamily="2" charset="-78"/>
              <a:ea typeface="Telegraf Medium"/>
              <a:cs typeface="Tajawal" panose="00000500000000000000" pitchFamily="2" charset="-78"/>
              <a:sym typeface="Telegraf Medium"/>
              <a:rtl/>
            </a:endParaRPr>
          </a:p>
        </p:txBody>
      </p:sp>
      <p:pic>
        <p:nvPicPr>
          <p:cNvPr id="12" name="Picture 11">
            <a:extLst>
              <a:ext uri="{FF2B5EF4-FFF2-40B4-BE49-F238E27FC236}">
                <a16:creationId xmlns:a16="http://schemas.microsoft.com/office/drawing/2014/main" id="{E91F04B3-A124-4B14-A382-515C4D9AB058}"/>
              </a:ext>
            </a:extLst>
          </p:cNvPr>
          <p:cNvPicPr>
            <a:picLocks noChangeAspect="1"/>
          </p:cNvPicPr>
          <p:nvPr/>
        </p:nvPicPr>
        <p:blipFill rotWithShape="1">
          <a:blip r:embed="rId5"/>
          <a:srcRect l="50969" t="26413" r="7832" b="10826"/>
          <a:stretch/>
        </p:blipFill>
        <p:spPr>
          <a:xfrm>
            <a:off x="1393925" y="2476500"/>
            <a:ext cx="6664998" cy="570851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13" name="Rectangle 12">
            <a:extLst>
              <a:ext uri="{FF2B5EF4-FFF2-40B4-BE49-F238E27FC236}">
                <a16:creationId xmlns:a16="http://schemas.microsoft.com/office/drawing/2014/main" id="{2E5A1EE6-2692-44B6-B38C-54F7F011DDE1}"/>
              </a:ext>
            </a:extLst>
          </p:cNvPr>
          <p:cNvSpPr/>
          <p:nvPr/>
        </p:nvSpPr>
        <p:spPr>
          <a:xfrm>
            <a:off x="9144000" y="3016496"/>
            <a:ext cx="8534400" cy="1384995"/>
          </a:xfrm>
          <a:prstGeom prst="rect">
            <a:avLst/>
          </a:prstGeom>
          <a:solidFill>
            <a:srgbClr val="FCD24F"/>
          </a:solidFill>
        </p:spPr>
        <p:txBody>
          <a:bodyPr wrap="square">
            <a:spAutoFit/>
          </a:bodyPr>
          <a:lstStyle/>
          <a:p>
            <a:pPr algn="r" rtl="1"/>
            <a:r>
              <a:rPr lang="en-US" sz="2800" dirty="0" err="1">
                <a:latin typeface="Tajawal" panose="00000500000000000000" pitchFamily="2" charset="-78"/>
                <a:cs typeface="Tajawal" panose="00000500000000000000" pitchFamily="2" charset="-78"/>
              </a:rPr>
              <a:t>لا</a:t>
            </a:r>
            <a:r>
              <a:rPr lang="en-US" sz="2800" dirty="0">
                <a:latin typeface="Tajawal" panose="00000500000000000000" pitchFamily="2" charset="-78"/>
                <a:cs typeface="Tajawal" panose="00000500000000000000" pitchFamily="2" charset="-78"/>
              </a:rPr>
              <a:t> </a:t>
            </a:r>
            <a:r>
              <a:rPr lang="ar-BH" sz="2800" dirty="0">
                <a:latin typeface="Tajawal" panose="00000500000000000000" pitchFamily="2" charset="-78"/>
                <a:cs typeface="Tajawal" panose="00000500000000000000" pitchFamily="2" charset="-78"/>
              </a:rPr>
              <a:t>تقم بالضغط</a:t>
            </a:r>
            <a:r>
              <a:rPr lang="en-US" sz="2800" dirty="0">
                <a:latin typeface="Tajawal" panose="00000500000000000000" pitchFamily="2" charset="-78"/>
                <a:cs typeface="Tajawal" panose="00000500000000000000" pitchFamily="2" charset="-78"/>
              </a:rPr>
              <a:t> </a:t>
            </a:r>
            <a:r>
              <a:rPr lang="en-US" sz="2800" dirty="0" err="1">
                <a:latin typeface="Tajawal" panose="00000500000000000000" pitchFamily="2" charset="-78"/>
                <a:cs typeface="Tajawal" panose="00000500000000000000" pitchFamily="2" charset="-78"/>
              </a:rPr>
              <a:t>على</a:t>
            </a:r>
            <a:r>
              <a:rPr lang="ar-BH" sz="2800" dirty="0">
                <a:latin typeface="Tajawal" panose="00000500000000000000" pitchFamily="2" charset="-78"/>
                <a:cs typeface="Tajawal" panose="00000500000000000000" pitchFamily="2" charset="-78"/>
              </a:rPr>
              <a:t> الاشعارات </a:t>
            </a:r>
            <a:r>
              <a:rPr lang="en-US" sz="2800" dirty="0" err="1">
                <a:latin typeface="Tajawal" panose="00000500000000000000" pitchFamily="2" charset="-78"/>
                <a:cs typeface="Tajawal" panose="00000500000000000000" pitchFamily="2" charset="-78"/>
              </a:rPr>
              <a:t>التي</a:t>
            </a:r>
            <a:r>
              <a:rPr lang="en-US" sz="2800" dirty="0">
                <a:latin typeface="Tajawal" panose="00000500000000000000" pitchFamily="2" charset="-78"/>
                <a:cs typeface="Tajawal" panose="00000500000000000000" pitchFamily="2" charset="-78"/>
              </a:rPr>
              <a:t> </a:t>
            </a:r>
            <a:r>
              <a:rPr lang="en-US" sz="2800" dirty="0" err="1">
                <a:latin typeface="Tajawal" panose="00000500000000000000" pitchFamily="2" charset="-78"/>
                <a:cs typeface="Tajawal" panose="00000500000000000000" pitchFamily="2" charset="-78"/>
              </a:rPr>
              <a:t>تتلقاها</a:t>
            </a:r>
            <a:r>
              <a:rPr lang="en-US" sz="2800" dirty="0">
                <a:latin typeface="Tajawal" panose="00000500000000000000" pitchFamily="2" charset="-78"/>
                <a:cs typeface="Tajawal" panose="00000500000000000000" pitchFamily="2" charset="-78"/>
              </a:rPr>
              <a:t> </a:t>
            </a:r>
            <a:r>
              <a:rPr lang="ar-BH" sz="2800" dirty="0">
                <a:latin typeface="Tajawal" panose="00000500000000000000" pitchFamily="2" charset="-78"/>
                <a:cs typeface="Tajawal" panose="00000500000000000000" pitchFamily="2" charset="-78"/>
              </a:rPr>
              <a:t>عبر</a:t>
            </a:r>
            <a:r>
              <a:rPr lang="en-US" sz="2800" dirty="0">
                <a:latin typeface="Tajawal" panose="00000500000000000000" pitchFamily="2" charset="-78"/>
                <a:cs typeface="Tajawal" panose="00000500000000000000" pitchFamily="2" charset="-78"/>
              </a:rPr>
              <a:t> </a:t>
            </a:r>
            <a:r>
              <a:rPr lang="en-US" sz="2800" dirty="0" err="1">
                <a:latin typeface="Tajawal" panose="00000500000000000000" pitchFamily="2" charset="-78"/>
                <a:cs typeface="Tajawal" panose="00000500000000000000" pitchFamily="2" charset="-78"/>
              </a:rPr>
              <a:t>تطبيق</a:t>
            </a:r>
            <a:r>
              <a:rPr lang="en-US" sz="2800" dirty="0">
                <a:latin typeface="Tajawal" panose="00000500000000000000" pitchFamily="2" charset="-78"/>
                <a:cs typeface="Tajawal" panose="00000500000000000000" pitchFamily="2" charset="-78"/>
              </a:rPr>
              <a:t> </a:t>
            </a:r>
            <a:r>
              <a:rPr lang="en-US" sz="2800" dirty="0" err="1">
                <a:latin typeface="Tajawal" panose="00000500000000000000" pitchFamily="2" charset="-78"/>
                <a:cs typeface="Tajawal" panose="00000500000000000000" pitchFamily="2" charset="-78"/>
              </a:rPr>
              <a:t>أو</a:t>
            </a:r>
            <a:r>
              <a:rPr lang="en-US" sz="2800" dirty="0">
                <a:latin typeface="Tajawal" panose="00000500000000000000" pitchFamily="2" charset="-78"/>
                <a:cs typeface="Tajawal" panose="00000500000000000000" pitchFamily="2" charset="-78"/>
              </a:rPr>
              <a:t> </a:t>
            </a:r>
            <a:r>
              <a:rPr lang="en-US" sz="2800" dirty="0" err="1">
                <a:latin typeface="Tajawal" panose="00000500000000000000" pitchFamily="2" charset="-78"/>
                <a:cs typeface="Tajawal" panose="00000500000000000000" pitchFamily="2" charset="-78"/>
              </a:rPr>
              <a:t>منصة</a:t>
            </a:r>
            <a:r>
              <a:rPr lang="en-US" sz="2800" dirty="0">
                <a:latin typeface="Tajawal" panose="00000500000000000000" pitchFamily="2" charset="-78"/>
                <a:cs typeface="Tajawal" panose="00000500000000000000" pitchFamily="2" charset="-78"/>
              </a:rPr>
              <a:t> </a:t>
            </a:r>
            <a:r>
              <a:rPr lang="ar-BH" sz="2800" dirty="0">
                <a:latin typeface="Tajawal" panose="00000500000000000000" pitchFamily="2" charset="-78"/>
                <a:cs typeface="Tajawal" panose="00000500000000000000" pitchFamily="2" charset="-78"/>
              </a:rPr>
              <a:t>إلكترونية</a:t>
            </a:r>
            <a:r>
              <a:rPr lang="en-US" sz="2800" dirty="0">
                <a:latin typeface="Tajawal" panose="00000500000000000000" pitchFamily="2" charset="-78"/>
                <a:cs typeface="Tajawal" panose="00000500000000000000" pitchFamily="2" charset="-78"/>
              </a:rPr>
              <a:t> </a:t>
            </a:r>
            <a:r>
              <a:rPr lang="en-US" sz="2800" dirty="0" err="1">
                <a:latin typeface="Tajawal" panose="00000500000000000000" pitchFamily="2" charset="-78"/>
                <a:cs typeface="Tajawal" panose="00000500000000000000" pitchFamily="2" charset="-78"/>
              </a:rPr>
              <a:t>تطلب</a:t>
            </a:r>
            <a:r>
              <a:rPr lang="en-US" sz="2800" dirty="0">
                <a:latin typeface="Tajawal" panose="00000500000000000000" pitchFamily="2" charset="-78"/>
                <a:cs typeface="Tajawal" panose="00000500000000000000" pitchFamily="2" charset="-78"/>
              </a:rPr>
              <a:t> </a:t>
            </a:r>
            <a:r>
              <a:rPr lang="en-US" sz="2800" dirty="0" err="1">
                <a:latin typeface="Tajawal" panose="00000500000000000000" pitchFamily="2" charset="-78"/>
                <a:cs typeface="Tajawal" panose="00000500000000000000" pitchFamily="2" charset="-78"/>
              </a:rPr>
              <a:t>منك</a:t>
            </a:r>
            <a:r>
              <a:rPr lang="en-US" sz="2800" dirty="0">
                <a:latin typeface="Tajawal" panose="00000500000000000000" pitchFamily="2" charset="-78"/>
                <a:cs typeface="Tajawal" panose="00000500000000000000" pitchFamily="2" charset="-78"/>
              </a:rPr>
              <a:t> </a:t>
            </a:r>
            <a:r>
              <a:rPr lang="en-US" sz="2800" dirty="0" err="1">
                <a:latin typeface="Tajawal" panose="00000500000000000000" pitchFamily="2" charset="-78"/>
                <a:cs typeface="Tajawal" panose="00000500000000000000" pitchFamily="2" charset="-78"/>
              </a:rPr>
              <a:t>تحديث</a:t>
            </a:r>
            <a:r>
              <a:rPr lang="en-US" sz="2800" dirty="0">
                <a:latin typeface="Tajawal" panose="00000500000000000000" pitchFamily="2" charset="-78"/>
                <a:cs typeface="Tajawal" panose="00000500000000000000" pitchFamily="2" charset="-78"/>
              </a:rPr>
              <a:t> </a:t>
            </a:r>
            <a:r>
              <a:rPr lang="en-US" sz="2800" dirty="0" err="1">
                <a:latin typeface="Tajawal" panose="00000500000000000000" pitchFamily="2" charset="-78"/>
                <a:cs typeface="Tajawal" panose="00000500000000000000" pitchFamily="2" charset="-78"/>
              </a:rPr>
              <a:t>هاتفك</a:t>
            </a:r>
            <a:r>
              <a:rPr lang="en-US" sz="2800" dirty="0">
                <a:latin typeface="Tajawal" panose="00000500000000000000" pitchFamily="2" charset="-78"/>
                <a:cs typeface="Tajawal" panose="00000500000000000000" pitchFamily="2" charset="-78"/>
              </a:rPr>
              <a:t>. </a:t>
            </a:r>
          </a:p>
          <a:p>
            <a:pPr algn="r" rtl="1"/>
            <a:endParaRPr lang="ar-BH" sz="2800" dirty="0">
              <a:latin typeface="Tajawal" panose="00000500000000000000" pitchFamily="2" charset="-78"/>
              <a:cs typeface="Tajawal" panose="00000500000000000000" pitchFamily="2" charset="-78"/>
            </a:endParaRPr>
          </a:p>
        </p:txBody>
      </p:sp>
      <p:sp>
        <p:nvSpPr>
          <p:cNvPr id="15" name="Rectangle 14">
            <a:extLst>
              <a:ext uri="{FF2B5EF4-FFF2-40B4-BE49-F238E27FC236}">
                <a16:creationId xmlns:a16="http://schemas.microsoft.com/office/drawing/2014/main" id="{D554C720-C460-4E7A-B37F-C1179CDA3275}"/>
              </a:ext>
            </a:extLst>
          </p:cNvPr>
          <p:cNvSpPr/>
          <p:nvPr/>
        </p:nvSpPr>
        <p:spPr>
          <a:xfrm>
            <a:off x="9140567" y="5875090"/>
            <a:ext cx="8537833" cy="2246769"/>
          </a:xfrm>
          <a:prstGeom prst="rect">
            <a:avLst/>
          </a:prstGeom>
          <a:solidFill>
            <a:srgbClr val="FCD24F"/>
          </a:solidFill>
        </p:spPr>
        <p:txBody>
          <a:bodyPr wrap="square">
            <a:spAutoFit/>
          </a:bodyPr>
          <a:lstStyle/>
          <a:p>
            <a:pPr algn="r" rtl="1"/>
            <a:r>
              <a:rPr lang="ar-BH" sz="2800" dirty="0">
                <a:latin typeface="Tajawal" panose="00000500000000000000" pitchFamily="2" charset="-78"/>
                <a:cs typeface="Tajawal" panose="00000500000000000000" pitchFamily="2" charset="-78"/>
              </a:rPr>
              <a:t>هناك عمليات احتيال تهدف إلى جذب انتباهك من خلال عروض مغرية، بينما تحاول بعض عمليات احتيال أخرى تخويفك للقيام بعمل معين. حيث يدرك المحتالون أنهم يمكنهم </a:t>
            </a:r>
            <a:r>
              <a:rPr lang="ar-BH" sz="2800" dirty="0" err="1">
                <a:latin typeface="Tajawal" panose="00000500000000000000" pitchFamily="2" charset="-78"/>
                <a:cs typeface="Tajawal" panose="00000500000000000000" pitchFamily="2" charset="-78"/>
              </a:rPr>
              <a:t>خداعك</a:t>
            </a:r>
            <a:r>
              <a:rPr lang="ar-BH" sz="2800" dirty="0">
                <a:latin typeface="Tajawal" panose="00000500000000000000" pitchFamily="2" charset="-78"/>
                <a:cs typeface="Tajawal" panose="00000500000000000000" pitchFamily="2" charset="-78"/>
              </a:rPr>
              <a:t> بسهولة أكبر إذا كانت رسائلهم تثير مشاعرك.</a:t>
            </a:r>
            <a:endParaRPr lang="en-US" sz="2800" b="1" dirty="0">
              <a:latin typeface="Tajawal" panose="00000500000000000000" pitchFamily="2" charset="-78"/>
              <a:cs typeface="Tajawal" panose="00000500000000000000" pitchFamily="2" charset="-78"/>
            </a:endParaRPr>
          </a:p>
        </p:txBody>
      </p:sp>
      <p:sp>
        <p:nvSpPr>
          <p:cNvPr id="18" name="Oval 17">
            <a:extLst>
              <a:ext uri="{FF2B5EF4-FFF2-40B4-BE49-F238E27FC236}">
                <a16:creationId xmlns:a16="http://schemas.microsoft.com/office/drawing/2014/main" id="{92CCD3F0-A05E-4045-8796-1703FEB92B1E}"/>
              </a:ext>
            </a:extLst>
          </p:cNvPr>
          <p:cNvSpPr/>
          <p:nvPr/>
        </p:nvSpPr>
        <p:spPr>
          <a:xfrm>
            <a:off x="2590800" y="3655151"/>
            <a:ext cx="4392363" cy="1456932"/>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73030710-FD5A-47E6-92F1-70B4EA05CA1B}"/>
              </a:ext>
            </a:extLst>
          </p:cNvPr>
          <p:cNvSpPr/>
          <p:nvPr/>
        </p:nvSpPr>
        <p:spPr>
          <a:xfrm>
            <a:off x="1238777" y="6615299"/>
            <a:ext cx="2931166" cy="1456932"/>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0860735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7BD0DF"/>
        </a:solidFill>
        <a:effectLst/>
      </p:bgPr>
    </p:bg>
    <p:spTree>
      <p:nvGrpSpPr>
        <p:cNvPr id="1" name=""/>
        <p:cNvGrpSpPr/>
        <p:nvPr/>
      </p:nvGrpSpPr>
      <p:grpSpPr>
        <a:xfrm>
          <a:off x="0" y="0"/>
          <a:ext cx="0" cy="0"/>
          <a:chOff x="0" y="0"/>
          <a:chExt cx="0" cy="0"/>
        </a:xfrm>
      </p:grpSpPr>
      <p:sp>
        <p:nvSpPr>
          <p:cNvPr id="19" name="Freeform 2">
            <a:extLst>
              <a:ext uri="{FF2B5EF4-FFF2-40B4-BE49-F238E27FC236}">
                <a16:creationId xmlns:a16="http://schemas.microsoft.com/office/drawing/2014/main" id="{188368B0-CF69-4E13-8D19-9A82A1576CDE}"/>
              </a:ext>
            </a:extLst>
          </p:cNvPr>
          <p:cNvSpPr/>
          <p:nvPr/>
        </p:nvSpPr>
        <p:spPr>
          <a:xfrm>
            <a:off x="-20782" y="0"/>
            <a:ext cx="18288000" cy="10477500"/>
          </a:xfrm>
          <a:prstGeom prst="rect">
            <a:avLst/>
          </a:prstGeom>
          <a:blipFill>
            <a:blip r:embed="rId2">
              <a:alphaModFix amt="9999"/>
              <a:extLst>
                <a:ext uri="{96DAC541-7B7A-43D3-8B79-37D633B846F1}">
                  <asvg:svgBlip xmlns:asvg="http://schemas.microsoft.com/office/drawing/2016/SVG/main" r:embed="rId3"/>
                </a:ext>
              </a:extLst>
            </a:blip>
            <a:stretch>
              <a:fillRect t="-37018"/>
            </a:stretch>
          </a:blipFill>
        </p:spPr>
        <p:txBody>
          <a:bodyPr/>
          <a:lstStyle/>
          <a:p>
            <a:endParaRPr lang="en-US" dirty="0"/>
          </a:p>
        </p:txBody>
      </p:sp>
      <p:pic>
        <p:nvPicPr>
          <p:cNvPr id="24" name="Picture 28">
            <a:extLst>
              <a:ext uri="{FF2B5EF4-FFF2-40B4-BE49-F238E27FC236}">
                <a16:creationId xmlns:a16="http://schemas.microsoft.com/office/drawing/2014/main" id="{BB4DE413-2E17-40E1-8AC8-9967B4FB4FE9}"/>
              </a:ext>
            </a:extLst>
          </p:cNvPr>
          <p:cNvPicPr>
            <a:picLocks noChangeAspect="1"/>
          </p:cNvPicPr>
          <p:nvPr/>
        </p:nvPicPr>
        <p:blipFill>
          <a:blip r:embed="rId4"/>
          <a:srcRect/>
          <a:stretch>
            <a:fillRect/>
          </a:stretch>
        </p:blipFill>
        <p:spPr>
          <a:xfrm>
            <a:off x="3926674" y="603081"/>
            <a:ext cx="10899785" cy="1721019"/>
          </a:xfrm>
          <a:prstGeom prst="rect">
            <a:avLst/>
          </a:prstGeom>
        </p:spPr>
      </p:pic>
      <p:sp>
        <p:nvSpPr>
          <p:cNvPr id="25" name="Rectangle 24">
            <a:extLst>
              <a:ext uri="{FF2B5EF4-FFF2-40B4-BE49-F238E27FC236}">
                <a16:creationId xmlns:a16="http://schemas.microsoft.com/office/drawing/2014/main" id="{69488564-1208-4EC1-BFB6-95716A23E136}"/>
              </a:ext>
            </a:extLst>
          </p:cNvPr>
          <p:cNvSpPr/>
          <p:nvPr/>
        </p:nvSpPr>
        <p:spPr>
          <a:xfrm>
            <a:off x="3110303" y="1093989"/>
            <a:ext cx="12532526" cy="542456"/>
          </a:xfrm>
          <a:prstGeom prst="rect">
            <a:avLst/>
          </a:prstGeom>
        </p:spPr>
        <p:txBody>
          <a:bodyPr wrap="square">
            <a:spAutoFit/>
          </a:bodyPr>
          <a:lstStyle/>
          <a:p>
            <a:pPr algn="ctr" rtl="1">
              <a:lnSpc>
                <a:spcPts val="3359"/>
              </a:lnSpc>
              <a:spcBef>
                <a:spcPct val="0"/>
              </a:spcBef>
            </a:pPr>
            <a:r>
              <a:rPr lang="ar-BH" sz="3200" b="1" dirty="0">
                <a:solidFill>
                  <a:srgbClr val="001962"/>
                </a:solidFill>
                <a:latin typeface="Tajawal" panose="00000500000000000000" pitchFamily="2" charset="-78"/>
                <a:ea typeface="Telegraf Medium"/>
                <a:cs typeface="Tajawal" panose="00000500000000000000" pitchFamily="2" charset="-78"/>
                <a:sym typeface="Telegraf Medium"/>
                <a:rtl/>
              </a:rPr>
              <a:t>بعض الامثلة لتحقق من الاحتيال</a:t>
            </a:r>
            <a:endParaRPr lang="ar-EG" sz="3200" b="1" dirty="0">
              <a:solidFill>
                <a:srgbClr val="001962"/>
              </a:solidFill>
              <a:latin typeface="Tajawal" panose="00000500000000000000" pitchFamily="2" charset="-78"/>
              <a:ea typeface="Telegraf Medium"/>
              <a:cs typeface="Tajawal" panose="00000500000000000000" pitchFamily="2" charset="-78"/>
              <a:sym typeface="Telegraf Medium"/>
              <a:rtl/>
            </a:endParaRPr>
          </a:p>
        </p:txBody>
      </p:sp>
      <p:pic>
        <p:nvPicPr>
          <p:cNvPr id="12" name="Picture 11">
            <a:extLst>
              <a:ext uri="{FF2B5EF4-FFF2-40B4-BE49-F238E27FC236}">
                <a16:creationId xmlns:a16="http://schemas.microsoft.com/office/drawing/2014/main" id="{5B679A35-6D34-4AD2-BC84-4CFAE3B8CD6C}"/>
              </a:ext>
            </a:extLst>
          </p:cNvPr>
          <p:cNvPicPr>
            <a:picLocks noChangeAspect="1"/>
          </p:cNvPicPr>
          <p:nvPr/>
        </p:nvPicPr>
        <p:blipFill rotWithShape="1">
          <a:blip r:embed="rId5"/>
          <a:srcRect l="27664" t="37184" r="27745" b="14814"/>
          <a:stretch/>
        </p:blipFill>
        <p:spPr>
          <a:xfrm>
            <a:off x="762000" y="2922484"/>
            <a:ext cx="7172901" cy="434125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13" name="Rectangle 12">
            <a:extLst>
              <a:ext uri="{FF2B5EF4-FFF2-40B4-BE49-F238E27FC236}">
                <a16:creationId xmlns:a16="http://schemas.microsoft.com/office/drawing/2014/main" id="{F50EA010-2C4B-4092-B239-1AA85B943411}"/>
              </a:ext>
            </a:extLst>
          </p:cNvPr>
          <p:cNvSpPr/>
          <p:nvPr/>
        </p:nvSpPr>
        <p:spPr>
          <a:xfrm>
            <a:off x="8494252" y="2880483"/>
            <a:ext cx="9144000" cy="1200329"/>
          </a:xfrm>
          <a:prstGeom prst="rect">
            <a:avLst/>
          </a:prstGeom>
          <a:solidFill>
            <a:srgbClr val="FCD24F"/>
          </a:solidFill>
        </p:spPr>
        <p:txBody>
          <a:bodyPr>
            <a:spAutoFit/>
          </a:bodyPr>
          <a:lstStyle/>
          <a:p>
            <a:pPr marL="342900" indent="-342900" algn="r" rtl="1">
              <a:buFont typeface="Arial" panose="020B0604020202020204" pitchFamily="34" charset="0"/>
              <a:buChar char="•"/>
            </a:pPr>
            <a:r>
              <a:rPr lang="ar-BH" sz="2400" dirty="0">
                <a:latin typeface="Tajawal" panose="00000500000000000000" pitchFamily="2" charset="-78"/>
                <a:cs typeface="Tajawal" panose="00000500000000000000" pitchFamily="2" charset="-78"/>
              </a:rPr>
              <a:t>يمكن أن تتلقى رسالة مباشرة، لكن قد تكون رسالة احتيالية، فإذا كنت لا تعرف الشخص الذي أرسلها في الواقع ولا تستطيع التأكد من هويته، فلا يجب عليك الوثوق به</a:t>
            </a:r>
            <a:endParaRPr lang="en-US" sz="2400" dirty="0">
              <a:latin typeface="Tajawal" panose="00000500000000000000" pitchFamily="2" charset="-78"/>
              <a:cs typeface="Tajawal" panose="00000500000000000000" pitchFamily="2" charset="-78"/>
            </a:endParaRPr>
          </a:p>
        </p:txBody>
      </p:sp>
      <p:sp>
        <p:nvSpPr>
          <p:cNvPr id="15" name="Rectangle 14">
            <a:extLst>
              <a:ext uri="{FF2B5EF4-FFF2-40B4-BE49-F238E27FC236}">
                <a16:creationId xmlns:a16="http://schemas.microsoft.com/office/drawing/2014/main" id="{C0618790-28C0-4B08-BA8A-E8E00A7A9D45}"/>
              </a:ext>
            </a:extLst>
          </p:cNvPr>
          <p:cNvSpPr/>
          <p:nvPr/>
        </p:nvSpPr>
        <p:spPr>
          <a:xfrm>
            <a:off x="8494252" y="4617303"/>
            <a:ext cx="9144000" cy="830997"/>
          </a:xfrm>
          <a:prstGeom prst="rect">
            <a:avLst/>
          </a:prstGeom>
          <a:solidFill>
            <a:srgbClr val="FCD24F"/>
          </a:solidFill>
        </p:spPr>
        <p:txBody>
          <a:bodyPr wrap="square">
            <a:spAutoFit/>
          </a:bodyPr>
          <a:lstStyle/>
          <a:p>
            <a:pPr marL="342900" indent="-342900" algn="r" rtl="1">
              <a:buFont typeface="Arial" panose="020B0604020202020204" pitchFamily="34" charset="0"/>
              <a:buChar char="•"/>
            </a:pPr>
            <a:r>
              <a:rPr lang="en-US" sz="2400" dirty="0" err="1">
                <a:latin typeface="Tajawal" panose="00000500000000000000" pitchFamily="2" charset="-78"/>
                <a:cs typeface="Tajawal" panose="00000500000000000000" pitchFamily="2" charset="-78"/>
              </a:rPr>
              <a:t>كن</a:t>
            </a:r>
            <a:r>
              <a:rPr lang="en-US" sz="2400" dirty="0">
                <a:latin typeface="Tajawal" panose="00000500000000000000" pitchFamily="2" charset="-78"/>
                <a:cs typeface="Tajawal" panose="00000500000000000000" pitchFamily="2" charset="-78"/>
              </a:rPr>
              <a:t> </a:t>
            </a:r>
            <a:r>
              <a:rPr lang="en-US" sz="2400" dirty="0" err="1">
                <a:latin typeface="Tajawal" panose="00000500000000000000" pitchFamily="2" charset="-78"/>
                <a:cs typeface="Tajawal" panose="00000500000000000000" pitchFamily="2" charset="-78"/>
              </a:rPr>
              <a:t>حذرًا</a:t>
            </a:r>
            <a:r>
              <a:rPr lang="en-US" sz="2400" dirty="0">
                <a:latin typeface="Tajawal" panose="00000500000000000000" pitchFamily="2" charset="-78"/>
                <a:cs typeface="Tajawal" panose="00000500000000000000" pitchFamily="2" charset="-78"/>
              </a:rPr>
              <a:t> </a:t>
            </a:r>
            <a:r>
              <a:rPr lang="en-US" sz="2400" dirty="0" err="1">
                <a:latin typeface="Tajawal" panose="00000500000000000000" pitchFamily="2" charset="-78"/>
                <a:cs typeface="Tajawal" panose="00000500000000000000" pitchFamily="2" charset="-78"/>
              </a:rPr>
              <a:t>من</a:t>
            </a:r>
            <a:r>
              <a:rPr lang="en-US" sz="2400" dirty="0">
                <a:latin typeface="Tajawal" panose="00000500000000000000" pitchFamily="2" charset="-78"/>
                <a:cs typeface="Tajawal" panose="00000500000000000000" pitchFamily="2" charset="-78"/>
              </a:rPr>
              <a:t> </a:t>
            </a:r>
            <a:r>
              <a:rPr lang="en-US" sz="2400" dirty="0" err="1">
                <a:latin typeface="Tajawal" panose="00000500000000000000" pitchFamily="2" charset="-78"/>
                <a:cs typeface="Tajawal" panose="00000500000000000000" pitchFamily="2" charset="-78"/>
              </a:rPr>
              <a:t>أي</a:t>
            </a:r>
            <a:r>
              <a:rPr lang="en-US" sz="2400" dirty="0">
                <a:latin typeface="Tajawal" panose="00000500000000000000" pitchFamily="2" charset="-78"/>
                <a:cs typeface="Tajawal" panose="00000500000000000000" pitchFamily="2" charset="-78"/>
              </a:rPr>
              <a:t> </a:t>
            </a:r>
            <a:r>
              <a:rPr lang="en-US" sz="2400" dirty="0" err="1">
                <a:latin typeface="Tajawal" panose="00000500000000000000" pitchFamily="2" charset="-78"/>
                <a:cs typeface="Tajawal" panose="00000500000000000000" pitchFamily="2" charset="-78"/>
              </a:rPr>
              <a:t>عروض</a:t>
            </a:r>
            <a:r>
              <a:rPr lang="en-US" sz="2400" dirty="0">
                <a:latin typeface="Tajawal" panose="00000500000000000000" pitchFamily="2" charset="-78"/>
                <a:cs typeface="Tajawal" panose="00000500000000000000" pitchFamily="2" charset="-78"/>
              </a:rPr>
              <a:t> </a:t>
            </a:r>
            <a:r>
              <a:rPr lang="en-US" sz="2400" dirty="0" err="1">
                <a:latin typeface="Tajawal" panose="00000500000000000000" pitchFamily="2" charset="-78"/>
                <a:cs typeface="Tajawal" panose="00000500000000000000" pitchFamily="2" charset="-78"/>
              </a:rPr>
              <a:t>تبدو</a:t>
            </a:r>
            <a:r>
              <a:rPr lang="en-US" sz="2400" dirty="0">
                <a:latin typeface="Tajawal" panose="00000500000000000000" pitchFamily="2" charset="-78"/>
                <a:cs typeface="Tajawal" panose="00000500000000000000" pitchFamily="2" charset="-78"/>
              </a:rPr>
              <a:t> </a:t>
            </a:r>
            <a:r>
              <a:rPr lang="en-US" sz="2400" dirty="0" err="1">
                <a:latin typeface="Tajawal" panose="00000500000000000000" pitchFamily="2" charset="-78"/>
                <a:cs typeface="Tajawal" panose="00000500000000000000" pitchFamily="2" charset="-78"/>
              </a:rPr>
              <a:t>جيدة</a:t>
            </a:r>
            <a:r>
              <a:rPr lang="en-US" sz="2400" dirty="0">
                <a:latin typeface="Tajawal" panose="00000500000000000000" pitchFamily="2" charset="-78"/>
                <a:cs typeface="Tajawal" panose="00000500000000000000" pitchFamily="2" charset="-78"/>
              </a:rPr>
              <a:t> </a:t>
            </a:r>
            <a:r>
              <a:rPr lang="en-US" sz="2400" dirty="0" err="1">
                <a:latin typeface="Tajawal" panose="00000500000000000000" pitchFamily="2" charset="-78"/>
                <a:cs typeface="Tajawal" panose="00000500000000000000" pitchFamily="2" charset="-78"/>
              </a:rPr>
              <a:t>للغاية</a:t>
            </a:r>
            <a:r>
              <a:rPr lang="en-US" sz="2400" dirty="0">
                <a:latin typeface="Tajawal" panose="00000500000000000000" pitchFamily="2" charset="-78"/>
                <a:cs typeface="Tajawal" panose="00000500000000000000" pitchFamily="2" charset="-78"/>
              </a:rPr>
              <a:t> </a:t>
            </a:r>
            <a:r>
              <a:rPr lang="en-US" sz="2400" dirty="0" err="1">
                <a:latin typeface="Tajawal" panose="00000500000000000000" pitchFamily="2" charset="-78"/>
                <a:cs typeface="Tajawal" panose="00000500000000000000" pitchFamily="2" charset="-78"/>
              </a:rPr>
              <a:t>لدرجة</a:t>
            </a:r>
            <a:r>
              <a:rPr lang="en-US" sz="2400" dirty="0">
                <a:latin typeface="Tajawal" panose="00000500000000000000" pitchFamily="2" charset="-78"/>
                <a:cs typeface="Tajawal" panose="00000500000000000000" pitchFamily="2" charset="-78"/>
              </a:rPr>
              <a:t> </a:t>
            </a:r>
            <a:r>
              <a:rPr lang="en-US" sz="2400" dirty="0" err="1">
                <a:latin typeface="Tajawal" panose="00000500000000000000" pitchFamily="2" charset="-78"/>
                <a:cs typeface="Tajawal" panose="00000500000000000000" pitchFamily="2" charset="-78"/>
              </a:rPr>
              <a:t>يصعب</a:t>
            </a:r>
            <a:r>
              <a:rPr lang="en-US" sz="2400" dirty="0">
                <a:latin typeface="Tajawal" panose="00000500000000000000" pitchFamily="2" charset="-78"/>
                <a:cs typeface="Tajawal" panose="00000500000000000000" pitchFamily="2" charset="-78"/>
              </a:rPr>
              <a:t> </a:t>
            </a:r>
            <a:r>
              <a:rPr lang="en-US" sz="2400" dirty="0" err="1">
                <a:latin typeface="Tajawal" panose="00000500000000000000" pitchFamily="2" charset="-78"/>
                <a:cs typeface="Tajawal" panose="00000500000000000000" pitchFamily="2" charset="-78"/>
              </a:rPr>
              <a:t>تصديقها</a:t>
            </a:r>
            <a:r>
              <a:rPr lang="en-US" sz="2400" dirty="0">
                <a:latin typeface="Tajawal" panose="00000500000000000000" pitchFamily="2" charset="-78"/>
                <a:cs typeface="Tajawal" panose="00000500000000000000" pitchFamily="2" charset="-78"/>
              </a:rPr>
              <a:t>. </a:t>
            </a:r>
          </a:p>
          <a:p>
            <a:pPr marL="342900" indent="-342900" algn="r" rtl="1">
              <a:buFont typeface="Arial" panose="020B0604020202020204" pitchFamily="34" charset="0"/>
              <a:buChar char="•"/>
            </a:pPr>
            <a:r>
              <a:rPr lang="en-US" sz="2400" dirty="0" err="1">
                <a:latin typeface="Tajawal" panose="00000500000000000000" pitchFamily="2" charset="-78"/>
                <a:cs typeface="Tajawal" panose="00000500000000000000" pitchFamily="2" charset="-78"/>
              </a:rPr>
              <a:t>أي</a:t>
            </a:r>
            <a:r>
              <a:rPr lang="en-US" sz="2400" dirty="0">
                <a:latin typeface="Tajawal" panose="00000500000000000000" pitchFamily="2" charset="-78"/>
                <a:cs typeface="Tajawal" panose="00000500000000000000" pitchFamily="2" charset="-78"/>
              </a:rPr>
              <a:t> </a:t>
            </a:r>
            <a:r>
              <a:rPr lang="en-US" sz="2400" dirty="0" err="1">
                <a:latin typeface="Tajawal" panose="00000500000000000000" pitchFamily="2" charset="-78"/>
                <a:cs typeface="Tajawal" panose="00000500000000000000" pitchFamily="2" charset="-78"/>
              </a:rPr>
              <a:t>شيء</a:t>
            </a:r>
            <a:r>
              <a:rPr lang="en-US" sz="2400" dirty="0">
                <a:latin typeface="Tajawal" panose="00000500000000000000" pitchFamily="2" charset="-78"/>
                <a:cs typeface="Tajawal" panose="00000500000000000000" pitchFamily="2" charset="-78"/>
              </a:rPr>
              <a:t> </a:t>
            </a:r>
            <a:r>
              <a:rPr lang="en-US" sz="2400" dirty="0" err="1">
                <a:latin typeface="Tajawal" panose="00000500000000000000" pitchFamily="2" charset="-78"/>
                <a:cs typeface="Tajawal" panose="00000500000000000000" pitchFamily="2" charset="-78"/>
              </a:rPr>
              <a:t>يُعرض</a:t>
            </a:r>
            <a:r>
              <a:rPr lang="en-US" sz="2400" dirty="0">
                <a:latin typeface="Tajawal" panose="00000500000000000000" pitchFamily="2" charset="-78"/>
                <a:cs typeface="Tajawal" panose="00000500000000000000" pitchFamily="2" charset="-78"/>
              </a:rPr>
              <a:t> </a:t>
            </a:r>
            <a:r>
              <a:rPr lang="en-US" sz="2400" dirty="0" err="1">
                <a:latin typeface="Tajawal" panose="00000500000000000000" pitchFamily="2" charset="-78"/>
                <a:cs typeface="Tajawal" panose="00000500000000000000" pitchFamily="2" charset="-78"/>
              </a:rPr>
              <a:t>مجانًا</a:t>
            </a:r>
            <a:r>
              <a:rPr lang="en-US" sz="2400" dirty="0">
                <a:latin typeface="Tajawal" panose="00000500000000000000" pitchFamily="2" charset="-78"/>
                <a:cs typeface="Tajawal" panose="00000500000000000000" pitchFamily="2" charset="-78"/>
              </a:rPr>
              <a:t> </a:t>
            </a:r>
            <a:r>
              <a:rPr lang="en-US" sz="2400" dirty="0" err="1">
                <a:latin typeface="Tajawal" panose="00000500000000000000" pitchFamily="2" charset="-78"/>
                <a:cs typeface="Tajawal" panose="00000500000000000000" pitchFamily="2" charset="-78"/>
              </a:rPr>
              <a:t>يجب</a:t>
            </a:r>
            <a:r>
              <a:rPr lang="en-US" sz="2400" dirty="0">
                <a:latin typeface="Tajawal" panose="00000500000000000000" pitchFamily="2" charset="-78"/>
                <a:cs typeface="Tajawal" panose="00000500000000000000" pitchFamily="2" charset="-78"/>
              </a:rPr>
              <a:t> </a:t>
            </a:r>
            <a:r>
              <a:rPr lang="en-US" sz="2400" dirty="0" err="1">
                <a:latin typeface="Tajawal" panose="00000500000000000000" pitchFamily="2" charset="-78"/>
                <a:cs typeface="Tajawal" panose="00000500000000000000" pitchFamily="2" charset="-78"/>
              </a:rPr>
              <a:t>أن</a:t>
            </a:r>
            <a:r>
              <a:rPr lang="en-US" sz="2400" dirty="0">
                <a:latin typeface="Tajawal" panose="00000500000000000000" pitchFamily="2" charset="-78"/>
                <a:cs typeface="Tajawal" panose="00000500000000000000" pitchFamily="2" charset="-78"/>
              </a:rPr>
              <a:t> </a:t>
            </a:r>
            <a:r>
              <a:rPr lang="en-US" sz="2400" dirty="0" err="1">
                <a:latin typeface="Tajawal" panose="00000500000000000000" pitchFamily="2" charset="-78"/>
                <a:cs typeface="Tajawal" panose="00000500000000000000" pitchFamily="2" charset="-78"/>
              </a:rPr>
              <a:t>يجعلك</a:t>
            </a:r>
            <a:r>
              <a:rPr lang="en-US" sz="2400" dirty="0">
                <a:latin typeface="Tajawal" panose="00000500000000000000" pitchFamily="2" charset="-78"/>
                <a:cs typeface="Tajawal" panose="00000500000000000000" pitchFamily="2" charset="-78"/>
              </a:rPr>
              <a:t> </a:t>
            </a:r>
            <a:r>
              <a:rPr lang="en-US" sz="2400" dirty="0" err="1">
                <a:latin typeface="Tajawal" panose="00000500000000000000" pitchFamily="2" charset="-78"/>
                <a:cs typeface="Tajawal" panose="00000500000000000000" pitchFamily="2" charset="-78"/>
              </a:rPr>
              <a:t>تفكر</a:t>
            </a:r>
            <a:r>
              <a:rPr lang="en-US" sz="2400" dirty="0">
                <a:latin typeface="Tajawal" panose="00000500000000000000" pitchFamily="2" charset="-78"/>
                <a:cs typeface="Tajawal" panose="00000500000000000000" pitchFamily="2" charset="-78"/>
              </a:rPr>
              <a:t> </a:t>
            </a:r>
            <a:r>
              <a:rPr lang="en-US" sz="2400" dirty="0" err="1">
                <a:latin typeface="Tajawal" panose="00000500000000000000" pitchFamily="2" charset="-78"/>
                <a:cs typeface="Tajawal" panose="00000500000000000000" pitchFamily="2" charset="-78"/>
              </a:rPr>
              <a:t>مرتي</a:t>
            </a:r>
            <a:r>
              <a:rPr lang="ar-BH" sz="2400" dirty="0">
                <a:latin typeface="Tajawal" panose="00000500000000000000" pitchFamily="2" charset="-78"/>
                <a:cs typeface="Tajawal" panose="00000500000000000000" pitchFamily="2" charset="-78"/>
              </a:rPr>
              <a:t>ن قبل الضغط عليه</a:t>
            </a:r>
            <a:endParaRPr lang="en-US" sz="2400" dirty="0">
              <a:latin typeface="Tajawal" panose="00000500000000000000" pitchFamily="2" charset="-78"/>
              <a:cs typeface="Tajawal" panose="00000500000000000000" pitchFamily="2" charset="-78"/>
            </a:endParaRPr>
          </a:p>
        </p:txBody>
      </p:sp>
      <p:sp>
        <p:nvSpPr>
          <p:cNvPr id="18" name="Rectangle 17">
            <a:extLst>
              <a:ext uri="{FF2B5EF4-FFF2-40B4-BE49-F238E27FC236}">
                <a16:creationId xmlns:a16="http://schemas.microsoft.com/office/drawing/2014/main" id="{85333DD9-2918-40E5-86CC-880EBF23CE8B}"/>
              </a:ext>
            </a:extLst>
          </p:cNvPr>
          <p:cNvSpPr/>
          <p:nvPr/>
        </p:nvSpPr>
        <p:spPr>
          <a:xfrm>
            <a:off x="8494252" y="5905500"/>
            <a:ext cx="9144000" cy="1200329"/>
          </a:xfrm>
          <a:prstGeom prst="rect">
            <a:avLst/>
          </a:prstGeom>
          <a:solidFill>
            <a:srgbClr val="FCD24F"/>
          </a:solidFill>
        </p:spPr>
        <p:txBody>
          <a:bodyPr>
            <a:spAutoFit/>
          </a:bodyPr>
          <a:lstStyle/>
          <a:p>
            <a:pPr marL="342900" indent="-342900" algn="r" rtl="1">
              <a:buFont typeface="Arial" panose="020B0604020202020204" pitchFamily="34" charset="0"/>
              <a:buChar char="•"/>
            </a:pPr>
            <a:r>
              <a:rPr lang="en-US" sz="2400" dirty="0" err="1">
                <a:latin typeface="Tajawal" panose="00000500000000000000" pitchFamily="2" charset="-78"/>
                <a:cs typeface="Tajawal" panose="00000500000000000000" pitchFamily="2" charset="-78"/>
              </a:rPr>
              <a:t>إذا</a:t>
            </a:r>
            <a:r>
              <a:rPr lang="en-US" sz="2400" dirty="0">
                <a:latin typeface="Tajawal" panose="00000500000000000000" pitchFamily="2" charset="-78"/>
                <a:cs typeface="Tajawal" panose="00000500000000000000" pitchFamily="2" charset="-78"/>
              </a:rPr>
              <a:t> </a:t>
            </a:r>
            <a:r>
              <a:rPr lang="en-US" sz="2400" dirty="0" err="1">
                <a:latin typeface="Tajawal" panose="00000500000000000000" pitchFamily="2" charset="-78"/>
                <a:cs typeface="Tajawal" panose="00000500000000000000" pitchFamily="2" charset="-78"/>
              </a:rPr>
              <a:t>قمت</a:t>
            </a:r>
            <a:r>
              <a:rPr lang="en-US" sz="2400" dirty="0">
                <a:latin typeface="Tajawal" panose="00000500000000000000" pitchFamily="2" charset="-78"/>
                <a:cs typeface="Tajawal" panose="00000500000000000000" pitchFamily="2" charset="-78"/>
              </a:rPr>
              <a:t> </a:t>
            </a:r>
            <a:r>
              <a:rPr lang="ar-BH" sz="2400" dirty="0">
                <a:latin typeface="Tajawal" panose="00000500000000000000" pitchFamily="2" charset="-78"/>
                <a:cs typeface="Tajawal" panose="00000500000000000000" pitchFamily="2" charset="-78"/>
              </a:rPr>
              <a:t>بالضغط على الرابط المرسل في هذه الرسائل ف</a:t>
            </a:r>
            <a:r>
              <a:rPr lang="en-US" sz="2400" dirty="0" err="1">
                <a:latin typeface="Tajawal" panose="00000500000000000000" pitchFamily="2" charset="-78"/>
                <a:cs typeface="Tajawal" panose="00000500000000000000" pitchFamily="2" charset="-78"/>
              </a:rPr>
              <a:t>لا</a:t>
            </a:r>
            <a:r>
              <a:rPr lang="en-US" sz="2400" dirty="0">
                <a:latin typeface="Tajawal" panose="00000500000000000000" pitchFamily="2" charset="-78"/>
                <a:cs typeface="Tajawal" panose="00000500000000000000" pitchFamily="2" charset="-78"/>
              </a:rPr>
              <a:t> </a:t>
            </a:r>
            <a:r>
              <a:rPr lang="en-US" sz="2400" dirty="0" err="1">
                <a:latin typeface="Tajawal" panose="00000500000000000000" pitchFamily="2" charset="-78"/>
                <a:cs typeface="Tajawal" panose="00000500000000000000" pitchFamily="2" charset="-78"/>
              </a:rPr>
              <a:t>تدخل</a:t>
            </a:r>
            <a:r>
              <a:rPr lang="en-US" sz="2400" dirty="0">
                <a:latin typeface="Tajawal" panose="00000500000000000000" pitchFamily="2" charset="-78"/>
                <a:cs typeface="Tajawal" panose="00000500000000000000" pitchFamily="2" charset="-78"/>
              </a:rPr>
              <a:t> </a:t>
            </a:r>
            <a:r>
              <a:rPr lang="en-US" sz="2400" dirty="0" err="1">
                <a:latin typeface="Tajawal" panose="00000500000000000000" pitchFamily="2" charset="-78"/>
                <a:cs typeface="Tajawal" panose="00000500000000000000" pitchFamily="2" charset="-78"/>
              </a:rPr>
              <a:t>معلومات</a:t>
            </a:r>
            <a:r>
              <a:rPr lang="en-US" sz="2400" dirty="0">
                <a:latin typeface="Tajawal" panose="00000500000000000000" pitchFamily="2" charset="-78"/>
                <a:cs typeface="Tajawal" panose="00000500000000000000" pitchFamily="2" charset="-78"/>
              </a:rPr>
              <a:t> </a:t>
            </a:r>
            <a:r>
              <a:rPr lang="en-US" sz="2400" dirty="0" err="1">
                <a:latin typeface="Tajawal" panose="00000500000000000000" pitchFamily="2" charset="-78"/>
                <a:cs typeface="Tajawal" panose="00000500000000000000" pitchFamily="2" charset="-78"/>
              </a:rPr>
              <a:t>حسابك</a:t>
            </a:r>
            <a:r>
              <a:rPr lang="en-US" sz="2400" dirty="0">
                <a:latin typeface="Tajawal" panose="00000500000000000000" pitchFamily="2" charset="-78"/>
                <a:cs typeface="Tajawal" panose="00000500000000000000" pitchFamily="2" charset="-78"/>
              </a:rPr>
              <a:t> </a:t>
            </a:r>
            <a:r>
              <a:rPr lang="en-US" sz="2400" dirty="0" err="1">
                <a:latin typeface="Tajawal" panose="00000500000000000000" pitchFamily="2" charset="-78"/>
                <a:cs typeface="Tajawal" panose="00000500000000000000" pitchFamily="2" charset="-78"/>
              </a:rPr>
              <a:t>أو</a:t>
            </a:r>
            <a:r>
              <a:rPr lang="en-US" sz="2400" dirty="0">
                <a:latin typeface="Tajawal" panose="00000500000000000000" pitchFamily="2" charset="-78"/>
                <a:cs typeface="Tajawal" panose="00000500000000000000" pitchFamily="2" charset="-78"/>
              </a:rPr>
              <a:t> كلمة </a:t>
            </a:r>
            <a:r>
              <a:rPr lang="en-US" sz="2400" dirty="0" err="1">
                <a:latin typeface="Tajawal" panose="00000500000000000000" pitchFamily="2" charset="-78"/>
                <a:cs typeface="Tajawal" panose="00000500000000000000" pitchFamily="2" charset="-78"/>
              </a:rPr>
              <a:t>المرور</a:t>
            </a:r>
            <a:r>
              <a:rPr lang="en-US" sz="2400" dirty="0">
                <a:latin typeface="Tajawal" panose="00000500000000000000" pitchFamily="2" charset="-78"/>
                <a:cs typeface="Tajawal" panose="00000500000000000000" pitchFamily="2" charset="-78"/>
              </a:rPr>
              <a:t>. </a:t>
            </a:r>
          </a:p>
          <a:p>
            <a:pPr marL="342900" indent="-342900" algn="r" rtl="1">
              <a:buFont typeface="Arial" panose="020B0604020202020204" pitchFamily="34" charset="0"/>
              <a:buChar char="•"/>
            </a:pPr>
            <a:r>
              <a:rPr lang="en-US" sz="2400" dirty="0" err="1">
                <a:latin typeface="Tajawal" panose="00000500000000000000" pitchFamily="2" charset="-78"/>
                <a:cs typeface="Tajawal" panose="00000500000000000000" pitchFamily="2" charset="-78"/>
              </a:rPr>
              <a:t>انتقل</a:t>
            </a:r>
            <a:r>
              <a:rPr lang="en-US" sz="2400" dirty="0">
                <a:latin typeface="Tajawal" panose="00000500000000000000" pitchFamily="2" charset="-78"/>
                <a:cs typeface="Tajawal" panose="00000500000000000000" pitchFamily="2" charset="-78"/>
              </a:rPr>
              <a:t> </a:t>
            </a:r>
            <a:r>
              <a:rPr lang="en-US" sz="2400" dirty="0" err="1">
                <a:latin typeface="Tajawal" panose="00000500000000000000" pitchFamily="2" charset="-78"/>
                <a:cs typeface="Tajawal" panose="00000500000000000000" pitchFamily="2" charset="-78"/>
              </a:rPr>
              <a:t>دائمًا</a:t>
            </a:r>
            <a:r>
              <a:rPr lang="en-US" sz="2400" dirty="0">
                <a:latin typeface="Tajawal" panose="00000500000000000000" pitchFamily="2" charset="-78"/>
                <a:cs typeface="Tajawal" panose="00000500000000000000" pitchFamily="2" charset="-78"/>
              </a:rPr>
              <a:t> </a:t>
            </a:r>
            <a:r>
              <a:rPr lang="en-US" sz="2400" dirty="0" err="1">
                <a:latin typeface="Tajawal" panose="00000500000000000000" pitchFamily="2" charset="-78"/>
                <a:cs typeface="Tajawal" panose="00000500000000000000" pitchFamily="2" charset="-78"/>
              </a:rPr>
              <a:t>إلى</a:t>
            </a:r>
            <a:r>
              <a:rPr lang="en-US" sz="2400" dirty="0">
                <a:latin typeface="Tajawal" panose="00000500000000000000" pitchFamily="2" charset="-78"/>
                <a:cs typeface="Tajawal" panose="00000500000000000000" pitchFamily="2" charset="-78"/>
              </a:rPr>
              <a:t> </a:t>
            </a:r>
            <a:r>
              <a:rPr lang="en-US" sz="2400" dirty="0" err="1">
                <a:latin typeface="Tajawal" panose="00000500000000000000" pitchFamily="2" charset="-78"/>
                <a:cs typeface="Tajawal" panose="00000500000000000000" pitchFamily="2" charset="-78"/>
              </a:rPr>
              <a:t>مو</a:t>
            </a:r>
            <a:r>
              <a:rPr lang="ar-BH" sz="2400" dirty="0">
                <a:latin typeface="Tajawal" panose="00000500000000000000" pitchFamily="2" charset="-78"/>
                <a:cs typeface="Tajawal" panose="00000500000000000000" pitchFamily="2" charset="-78"/>
              </a:rPr>
              <a:t>ا</a:t>
            </a:r>
            <a:r>
              <a:rPr lang="en-US" sz="2400" dirty="0" err="1">
                <a:latin typeface="Tajawal" panose="00000500000000000000" pitchFamily="2" charset="-78"/>
                <a:cs typeface="Tajawal" panose="00000500000000000000" pitchFamily="2" charset="-78"/>
              </a:rPr>
              <a:t>قع</a:t>
            </a:r>
            <a:r>
              <a:rPr lang="ar-BH" sz="2400" dirty="0">
                <a:latin typeface="Tajawal" panose="00000500000000000000" pitchFamily="2" charset="-78"/>
                <a:cs typeface="Tajawal" panose="00000500000000000000" pitchFamily="2" charset="-78"/>
              </a:rPr>
              <a:t> الرسمية</a:t>
            </a:r>
            <a:r>
              <a:rPr lang="en-US" sz="2400" dirty="0">
                <a:latin typeface="Tajawal" panose="00000500000000000000" pitchFamily="2" charset="-78"/>
                <a:cs typeface="Tajawal" panose="00000500000000000000" pitchFamily="2" charset="-78"/>
              </a:rPr>
              <a:t> </a:t>
            </a:r>
            <a:r>
              <a:rPr lang="en-US" sz="2400" dirty="0" err="1">
                <a:latin typeface="Tajawal" panose="00000500000000000000" pitchFamily="2" charset="-78"/>
                <a:cs typeface="Tajawal" panose="00000500000000000000" pitchFamily="2" charset="-78"/>
              </a:rPr>
              <a:t>وقم</a:t>
            </a:r>
            <a:r>
              <a:rPr lang="en-US" sz="2400" dirty="0">
                <a:latin typeface="Tajawal" panose="00000500000000000000" pitchFamily="2" charset="-78"/>
                <a:cs typeface="Tajawal" panose="00000500000000000000" pitchFamily="2" charset="-78"/>
              </a:rPr>
              <a:t> </a:t>
            </a:r>
            <a:r>
              <a:rPr lang="en-US" sz="2400" dirty="0" err="1">
                <a:latin typeface="Tajawal" panose="00000500000000000000" pitchFamily="2" charset="-78"/>
                <a:cs typeface="Tajawal" panose="00000500000000000000" pitchFamily="2" charset="-78"/>
              </a:rPr>
              <a:t>بتسجيل</a:t>
            </a:r>
            <a:r>
              <a:rPr lang="en-US" sz="2400" dirty="0">
                <a:latin typeface="Tajawal" panose="00000500000000000000" pitchFamily="2" charset="-78"/>
                <a:cs typeface="Tajawal" panose="00000500000000000000" pitchFamily="2" charset="-78"/>
              </a:rPr>
              <a:t> </a:t>
            </a:r>
            <a:r>
              <a:rPr lang="en-US" sz="2400" dirty="0" err="1">
                <a:latin typeface="Tajawal" panose="00000500000000000000" pitchFamily="2" charset="-78"/>
                <a:cs typeface="Tajawal" panose="00000500000000000000" pitchFamily="2" charset="-78"/>
              </a:rPr>
              <a:t>الدخول</a:t>
            </a:r>
            <a:r>
              <a:rPr lang="en-US" sz="2400" dirty="0">
                <a:latin typeface="Tajawal" panose="00000500000000000000" pitchFamily="2" charset="-78"/>
                <a:cs typeface="Tajawal" panose="00000500000000000000" pitchFamily="2" charset="-78"/>
              </a:rPr>
              <a:t> </a:t>
            </a:r>
            <a:r>
              <a:rPr lang="en-US" sz="2400" dirty="0" err="1">
                <a:latin typeface="Tajawal" panose="00000500000000000000" pitchFamily="2" charset="-78"/>
                <a:cs typeface="Tajawal" panose="00000500000000000000" pitchFamily="2" charset="-78"/>
              </a:rPr>
              <a:t>هناك</a:t>
            </a:r>
            <a:r>
              <a:rPr lang="en-US" sz="2400" dirty="0">
                <a:latin typeface="Tajawal" panose="00000500000000000000" pitchFamily="2" charset="-78"/>
                <a:cs typeface="Tajawal" panose="00000500000000000000" pitchFamily="2" charset="-78"/>
              </a:rPr>
              <a:t>.</a:t>
            </a:r>
          </a:p>
        </p:txBody>
      </p:sp>
    </p:spTree>
    <p:extLst>
      <p:ext uri="{BB962C8B-B14F-4D97-AF65-F5344CB8AC3E}">
        <p14:creationId xmlns:p14="http://schemas.microsoft.com/office/powerpoint/2010/main" val="47103435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FFD93B"/>
        </a:solidFill>
        <a:effectLst/>
      </p:bgPr>
    </p:bg>
    <p:spTree>
      <p:nvGrpSpPr>
        <p:cNvPr id="1" name=""/>
        <p:cNvGrpSpPr/>
        <p:nvPr/>
      </p:nvGrpSpPr>
      <p:grpSpPr>
        <a:xfrm>
          <a:off x="0" y="0"/>
          <a:ext cx="0" cy="0"/>
          <a:chOff x="0" y="0"/>
          <a:chExt cx="0" cy="0"/>
        </a:xfrm>
      </p:grpSpPr>
      <p:grpSp>
        <p:nvGrpSpPr>
          <p:cNvPr id="2" name="Group 2"/>
          <p:cNvGrpSpPr/>
          <p:nvPr/>
        </p:nvGrpSpPr>
        <p:grpSpPr>
          <a:xfrm>
            <a:off x="11440570" y="-15357"/>
            <a:ext cx="6847430" cy="10287000"/>
            <a:chOff x="0" y="0"/>
            <a:chExt cx="9129907" cy="13716000"/>
          </a:xfrm>
        </p:grpSpPr>
        <p:sp>
          <p:nvSpPr>
            <p:cNvPr id="3" name="Freeform 3"/>
            <p:cNvSpPr/>
            <p:nvPr/>
          </p:nvSpPr>
          <p:spPr>
            <a:xfrm>
              <a:off x="4539652" y="0"/>
              <a:ext cx="4590256" cy="4590256"/>
            </a:xfrm>
            <a:custGeom>
              <a:avLst/>
              <a:gdLst/>
              <a:ahLst/>
              <a:cxnLst/>
              <a:rect l="l" t="t" r="r" b="b"/>
              <a:pathLst>
                <a:path w="4590256" h="4590256">
                  <a:moveTo>
                    <a:pt x="0" y="0"/>
                  </a:moveTo>
                  <a:lnTo>
                    <a:pt x="4590255" y="0"/>
                  </a:lnTo>
                  <a:lnTo>
                    <a:pt x="4590255" y="4590256"/>
                  </a:lnTo>
                  <a:lnTo>
                    <a:pt x="0" y="4590256"/>
                  </a:lnTo>
                  <a:lnTo>
                    <a:pt x="0" y="0"/>
                  </a:lnTo>
                  <a:close/>
                </a:path>
              </a:pathLst>
            </a:custGeom>
            <a:blipFill>
              <a:blip r:embed="rId2">
                <a:alphaModFix amt="30000"/>
                <a:extLst>
                  <a:ext uri="{96DAC541-7B7A-43D3-8B79-37D633B846F1}">
                    <asvg:svgBlip xmlns:asvg="http://schemas.microsoft.com/office/drawing/2016/SVG/main" r:embed="rId3"/>
                  </a:ext>
                </a:extLst>
              </a:blip>
              <a:stretch>
                <a:fillRect/>
              </a:stretch>
            </a:blipFill>
          </p:spPr>
          <p:txBody>
            <a:bodyPr/>
            <a:lstStyle/>
            <a:p>
              <a:endParaRPr lang="en-US"/>
            </a:p>
          </p:txBody>
        </p:sp>
        <p:sp>
          <p:nvSpPr>
            <p:cNvPr id="4" name="Freeform 4"/>
            <p:cNvSpPr/>
            <p:nvPr/>
          </p:nvSpPr>
          <p:spPr>
            <a:xfrm>
              <a:off x="4539652" y="4562872"/>
              <a:ext cx="4590256" cy="4590256"/>
            </a:xfrm>
            <a:custGeom>
              <a:avLst/>
              <a:gdLst/>
              <a:ahLst/>
              <a:cxnLst/>
              <a:rect l="l" t="t" r="r" b="b"/>
              <a:pathLst>
                <a:path w="4590256" h="4590256">
                  <a:moveTo>
                    <a:pt x="0" y="0"/>
                  </a:moveTo>
                  <a:lnTo>
                    <a:pt x="4590255" y="0"/>
                  </a:lnTo>
                  <a:lnTo>
                    <a:pt x="4590255" y="4590256"/>
                  </a:lnTo>
                  <a:lnTo>
                    <a:pt x="0" y="4590256"/>
                  </a:lnTo>
                  <a:lnTo>
                    <a:pt x="0" y="0"/>
                  </a:lnTo>
                  <a:close/>
                </a:path>
              </a:pathLst>
            </a:custGeom>
            <a:blipFill>
              <a:blip r:embed="rId2">
                <a:alphaModFix amt="30000"/>
                <a:extLst>
                  <a:ext uri="{96DAC541-7B7A-43D3-8B79-37D633B846F1}">
                    <asvg:svgBlip xmlns:asvg="http://schemas.microsoft.com/office/drawing/2016/SVG/main" r:embed="rId3"/>
                  </a:ext>
                </a:extLst>
              </a:blip>
              <a:stretch>
                <a:fillRect/>
              </a:stretch>
            </a:blipFill>
          </p:spPr>
          <p:txBody>
            <a:bodyPr/>
            <a:lstStyle/>
            <a:p>
              <a:endParaRPr lang="en-US"/>
            </a:p>
          </p:txBody>
        </p:sp>
        <p:sp>
          <p:nvSpPr>
            <p:cNvPr id="5" name="Freeform 5"/>
            <p:cNvSpPr/>
            <p:nvPr/>
          </p:nvSpPr>
          <p:spPr>
            <a:xfrm>
              <a:off x="4539652" y="9125744"/>
              <a:ext cx="4590256" cy="4590256"/>
            </a:xfrm>
            <a:custGeom>
              <a:avLst/>
              <a:gdLst/>
              <a:ahLst/>
              <a:cxnLst/>
              <a:rect l="l" t="t" r="r" b="b"/>
              <a:pathLst>
                <a:path w="4590256" h="4590256">
                  <a:moveTo>
                    <a:pt x="0" y="0"/>
                  </a:moveTo>
                  <a:lnTo>
                    <a:pt x="4590255" y="0"/>
                  </a:lnTo>
                  <a:lnTo>
                    <a:pt x="4590255" y="4590256"/>
                  </a:lnTo>
                  <a:lnTo>
                    <a:pt x="0" y="4590256"/>
                  </a:lnTo>
                  <a:lnTo>
                    <a:pt x="0" y="0"/>
                  </a:lnTo>
                  <a:close/>
                </a:path>
              </a:pathLst>
            </a:custGeom>
            <a:blipFill>
              <a:blip r:embed="rId2">
                <a:alphaModFix amt="30000"/>
                <a:extLst>
                  <a:ext uri="{96DAC541-7B7A-43D3-8B79-37D633B846F1}">
                    <asvg:svgBlip xmlns:asvg="http://schemas.microsoft.com/office/drawing/2016/SVG/main" r:embed="rId3"/>
                  </a:ext>
                </a:extLst>
              </a:blip>
              <a:stretch>
                <a:fillRect/>
              </a:stretch>
            </a:blipFill>
          </p:spPr>
          <p:txBody>
            <a:bodyPr/>
            <a:lstStyle/>
            <a:p>
              <a:endParaRPr lang="en-US"/>
            </a:p>
          </p:txBody>
        </p:sp>
        <p:sp>
          <p:nvSpPr>
            <p:cNvPr id="6" name="Freeform 6"/>
            <p:cNvSpPr/>
            <p:nvPr/>
          </p:nvSpPr>
          <p:spPr>
            <a:xfrm>
              <a:off x="274404" y="0"/>
              <a:ext cx="4315852" cy="4590256"/>
            </a:xfrm>
            <a:custGeom>
              <a:avLst/>
              <a:gdLst/>
              <a:ahLst/>
              <a:cxnLst/>
              <a:rect l="l" t="t" r="r" b="b"/>
              <a:pathLst>
                <a:path w="4315852" h="4590256">
                  <a:moveTo>
                    <a:pt x="0" y="0"/>
                  </a:moveTo>
                  <a:lnTo>
                    <a:pt x="4315852" y="0"/>
                  </a:lnTo>
                  <a:lnTo>
                    <a:pt x="4315852" y="4590256"/>
                  </a:lnTo>
                  <a:lnTo>
                    <a:pt x="0" y="4590256"/>
                  </a:lnTo>
                  <a:lnTo>
                    <a:pt x="0" y="0"/>
                  </a:lnTo>
                  <a:close/>
                </a:path>
              </a:pathLst>
            </a:custGeom>
            <a:blipFill>
              <a:blip r:embed="rId2">
                <a:alphaModFix amt="30000"/>
                <a:extLst>
                  <a:ext uri="{96DAC541-7B7A-43D3-8B79-37D633B846F1}">
                    <asvg:svgBlip xmlns:asvg="http://schemas.microsoft.com/office/drawing/2016/SVG/main" r:embed="rId3"/>
                  </a:ext>
                </a:extLst>
              </a:blip>
              <a:stretch>
                <a:fillRect l="-6358"/>
              </a:stretch>
            </a:blipFill>
          </p:spPr>
          <p:txBody>
            <a:bodyPr/>
            <a:lstStyle/>
            <a:p>
              <a:endParaRPr lang="en-US"/>
            </a:p>
          </p:txBody>
        </p:sp>
        <p:sp>
          <p:nvSpPr>
            <p:cNvPr id="7" name="Freeform 7"/>
            <p:cNvSpPr/>
            <p:nvPr/>
          </p:nvSpPr>
          <p:spPr>
            <a:xfrm>
              <a:off x="0" y="4562872"/>
              <a:ext cx="4590256" cy="4590256"/>
            </a:xfrm>
            <a:custGeom>
              <a:avLst/>
              <a:gdLst/>
              <a:ahLst/>
              <a:cxnLst/>
              <a:rect l="l" t="t" r="r" b="b"/>
              <a:pathLst>
                <a:path w="4590256" h="4590256">
                  <a:moveTo>
                    <a:pt x="0" y="0"/>
                  </a:moveTo>
                  <a:lnTo>
                    <a:pt x="4590256" y="0"/>
                  </a:lnTo>
                  <a:lnTo>
                    <a:pt x="4590256" y="4590256"/>
                  </a:lnTo>
                  <a:lnTo>
                    <a:pt x="0" y="4590256"/>
                  </a:lnTo>
                  <a:lnTo>
                    <a:pt x="0" y="0"/>
                  </a:lnTo>
                  <a:close/>
                </a:path>
              </a:pathLst>
            </a:custGeom>
            <a:blipFill>
              <a:blip r:embed="rId2">
                <a:alphaModFix amt="30000"/>
                <a:extLst>
                  <a:ext uri="{96DAC541-7B7A-43D3-8B79-37D633B846F1}">
                    <asvg:svgBlip xmlns:asvg="http://schemas.microsoft.com/office/drawing/2016/SVG/main" r:embed="rId3"/>
                  </a:ext>
                </a:extLst>
              </a:blip>
              <a:stretch>
                <a:fillRect/>
              </a:stretch>
            </a:blipFill>
          </p:spPr>
          <p:txBody>
            <a:bodyPr/>
            <a:lstStyle/>
            <a:p>
              <a:endParaRPr lang="en-US"/>
            </a:p>
          </p:txBody>
        </p:sp>
        <p:sp>
          <p:nvSpPr>
            <p:cNvPr id="8" name="Freeform 8"/>
            <p:cNvSpPr/>
            <p:nvPr/>
          </p:nvSpPr>
          <p:spPr>
            <a:xfrm>
              <a:off x="0" y="9125744"/>
              <a:ext cx="4590256" cy="4590256"/>
            </a:xfrm>
            <a:custGeom>
              <a:avLst/>
              <a:gdLst/>
              <a:ahLst/>
              <a:cxnLst/>
              <a:rect l="l" t="t" r="r" b="b"/>
              <a:pathLst>
                <a:path w="4590256" h="4590256">
                  <a:moveTo>
                    <a:pt x="0" y="0"/>
                  </a:moveTo>
                  <a:lnTo>
                    <a:pt x="4590256" y="0"/>
                  </a:lnTo>
                  <a:lnTo>
                    <a:pt x="4590256" y="4590256"/>
                  </a:lnTo>
                  <a:lnTo>
                    <a:pt x="0" y="4590256"/>
                  </a:lnTo>
                  <a:lnTo>
                    <a:pt x="0" y="0"/>
                  </a:lnTo>
                  <a:close/>
                </a:path>
              </a:pathLst>
            </a:custGeom>
            <a:blipFill>
              <a:blip r:embed="rId2">
                <a:alphaModFix amt="30000"/>
                <a:extLst>
                  <a:ext uri="{96DAC541-7B7A-43D3-8B79-37D633B846F1}">
                    <asvg:svgBlip xmlns:asvg="http://schemas.microsoft.com/office/drawing/2016/SVG/main" r:embed="rId3"/>
                  </a:ext>
                </a:extLst>
              </a:blip>
              <a:stretch>
                <a:fillRect/>
              </a:stretch>
            </a:blipFill>
          </p:spPr>
          <p:txBody>
            <a:bodyPr/>
            <a:lstStyle/>
            <a:p>
              <a:endParaRPr lang="en-US"/>
            </a:p>
          </p:txBody>
        </p:sp>
      </p:grpSp>
      <p:sp>
        <p:nvSpPr>
          <p:cNvPr id="20" name="TextBox 20"/>
          <p:cNvSpPr txBox="1"/>
          <p:nvPr/>
        </p:nvSpPr>
        <p:spPr>
          <a:xfrm>
            <a:off x="3404738" y="458114"/>
            <a:ext cx="12230100" cy="2385268"/>
          </a:xfrm>
          <a:prstGeom prst="rect">
            <a:avLst/>
          </a:prstGeom>
        </p:spPr>
        <p:txBody>
          <a:bodyPr wrap="square" lIns="0" tIns="0" rIns="0" bIns="0" rtlCol="0" anchor="t">
            <a:spAutoFit/>
          </a:bodyPr>
          <a:lstStyle/>
          <a:p>
            <a:pPr algn="r" rtl="1">
              <a:lnSpc>
                <a:spcPts val="9315"/>
              </a:lnSpc>
            </a:pPr>
            <a:r>
              <a:rPr lang="ar-BH" sz="8000" dirty="0">
                <a:solidFill>
                  <a:srgbClr val="001962"/>
                </a:solidFill>
                <a:latin typeface="Tufuli Arabic DEMO Medium" pitchFamily="2" charset="-78"/>
                <a:ea typeface="Gulfs Display"/>
                <a:cs typeface="Tufuli Arabic DEMO Medium" pitchFamily="2" charset="-78"/>
                <a:sym typeface="Gulfs Display"/>
              </a:rPr>
              <a:t>نشاط :</a:t>
            </a:r>
          </a:p>
          <a:p>
            <a:pPr algn="r" rtl="1">
              <a:lnSpc>
                <a:spcPts val="9315"/>
              </a:lnSpc>
            </a:pPr>
            <a:r>
              <a:rPr lang="ar-BH" sz="8000" dirty="0">
                <a:solidFill>
                  <a:srgbClr val="001962"/>
                </a:solidFill>
                <a:latin typeface="Tufuli Arabic DEMO Medium" pitchFamily="2" charset="-78"/>
                <a:ea typeface="Gulfs Display"/>
                <a:cs typeface="Tufuli Arabic DEMO Medium" pitchFamily="2" charset="-78"/>
                <a:sym typeface="Gulfs Display"/>
              </a:rPr>
              <a:t>اكتشاف طرق الاحتيال</a:t>
            </a:r>
            <a:endParaRPr lang="en-US" sz="8000" dirty="0">
              <a:solidFill>
                <a:srgbClr val="001962"/>
              </a:solidFill>
              <a:latin typeface="Tufuli Arabic DEMO Medium" pitchFamily="2" charset="-78"/>
              <a:ea typeface="Gulfs Display"/>
              <a:cs typeface="Tufuli Arabic DEMO Medium" pitchFamily="2" charset="-78"/>
              <a:sym typeface="Gulfs Display"/>
            </a:endParaRPr>
          </a:p>
        </p:txBody>
      </p:sp>
      <p:pic>
        <p:nvPicPr>
          <p:cNvPr id="21" name="Picture 20">
            <a:extLst>
              <a:ext uri="{FF2B5EF4-FFF2-40B4-BE49-F238E27FC236}">
                <a16:creationId xmlns:a16="http://schemas.microsoft.com/office/drawing/2014/main" id="{33A81662-0321-4CC6-9C12-4B084AB3C1CA}"/>
              </a:ext>
            </a:extLst>
          </p:cNvPr>
          <p:cNvPicPr>
            <a:picLocks noChangeAspect="1"/>
          </p:cNvPicPr>
          <p:nvPr/>
        </p:nvPicPr>
        <p:blipFill rotWithShape="1">
          <a:blip r:embed="rId4"/>
          <a:srcRect l="6003" t="37063" r="43558" b="7290"/>
          <a:stretch/>
        </p:blipFill>
        <p:spPr>
          <a:xfrm>
            <a:off x="961086" y="3598029"/>
            <a:ext cx="9372600" cy="581345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23" name="Freeform 8">
            <a:extLst>
              <a:ext uri="{FF2B5EF4-FFF2-40B4-BE49-F238E27FC236}">
                <a16:creationId xmlns:a16="http://schemas.microsoft.com/office/drawing/2014/main" id="{63CC4FF6-9A7C-43B8-9F19-46EAB7AC9FCE}"/>
              </a:ext>
            </a:extLst>
          </p:cNvPr>
          <p:cNvSpPr/>
          <p:nvPr/>
        </p:nvSpPr>
        <p:spPr>
          <a:xfrm>
            <a:off x="342677" y="1205517"/>
            <a:ext cx="6539923" cy="3442692"/>
          </a:xfrm>
          <a:custGeom>
            <a:avLst/>
            <a:gdLst/>
            <a:ahLst/>
            <a:cxnLst/>
            <a:rect l="l" t="t" r="r" b="b"/>
            <a:pathLst>
              <a:path w="5039709" h="2144167">
                <a:moveTo>
                  <a:pt x="0" y="0"/>
                </a:moveTo>
                <a:lnTo>
                  <a:pt x="5039709" y="0"/>
                </a:lnTo>
                <a:lnTo>
                  <a:pt x="5039709" y="2144167"/>
                </a:lnTo>
                <a:lnTo>
                  <a:pt x="0" y="2144167"/>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US"/>
          </a:p>
        </p:txBody>
      </p:sp>
      <p:sp>
        <p:nvSpPr>
          <p:cNvPr id="24" name="Rectangle 23">
            <a:extLst>
              <a:ext uri="{FF2B5EF4-FFF2-40B4-BE49-F238E27FC236}">
                <a16:creationId xmlns:a16="http://schemas.microsoft.com/office/drawing/2014/main" id="{E49B2DD9-E5BF-4A7B-86DF-3E47BA620AB7}"/>
              </a:ext>
            </a:extLst>
          </p:cNvPr>
          <p:cNvSpPr/>
          <p:nvPr/>
        </p:nvSpPr>
        <p:spPr>
          <a:xfrm>
            <a:off x="609600" y="1650748"/>
            <a:ext cx="5916888" cy="1569660"/>
          </a:xfrm>
          <a:prstGeom prst="rect">
            <a:avLst/>
          </a:prstGeom>
        </p:spPr>
        <p:txBody>
          <a:bodyPr wrap="square">
            <a:spAutoFit/>
          </a:bodyPr>
          <a:lstStyle/>
          <a:p>
            <a:pPr algn="r" rtl="1"/>
            <a:r>
              <a:rPr lang="ar-BH" sz="3200" dirty="0">
                <a:latin typeface="Tajawal" panose="00000500000000000000" pitchFamily="2" charset="-78"/>
                <a:cs typeface="Tajawal" panose="00000500000000000000" pitchFamily="2" charset="-78"/>
              </a:rPr>
              <a:t>لقد فزت بهاتف مجاني!!!</a:t>
            </a:r>
          </a:p>
          <a:p>
            <a:pPr algn="r" rtl="1"/>
            <a:r>
              <a:rPr lang="en-US" sz="3200" dirty="0" err="1">
                <a:latin typeface="Tajawal" panose="00000500000000000000" pitchFamily="2" charset="-78"/>
                <a:cs typeface="Tajawal" panose="00000500000000000000" pitchFamily="2" charset="-78"/>
              </a:rPr>
              <a:t>هل</a:t>
            </a:r>
            <a:r>
              <a:rPr lang="en-US" sz="3200" dirty="0">
                <a:latin typeface="Tajawal" panose="00000500000000000000" pitchFamily="2" charset="-78"/>
                <a:cs typeface="Tajawal" panose="00000500000000000000" pitchFamily="2" charset="-78"/>
              </a:rPr>
              <a:t> </a:t>
            </a:r>
            <a:r>
              <a:rPr lang="en-US" sz="3200" dirty="0" err="1">
                <a:latin typeface="Tajawal" panose="00000500000000000000" pitchFamily="2" charset="-78"/>
                <a:cs typeface="Tajawal" panose="00000500000000000000" pitchFamily="2" charset="-78"/>
              </a:rPr>
              <a:t>يمكن</a:t>
            </a:r>
            <a:r>
              <a:rPr lang="en-US" sz="3200" dirty="0">
                <a:latin typeface="Tajawal" panose="00000500000000000000" pitchFamily="2" charset="-78"/>
                <a:cs typeface="Tajawal" panose="00000500000000000000" pitchFamily="2" charset="-78"/>
              </a:rPr>
              <a:t> </a:t>
            </a:r>
            <a:r>
              <a:rPr lang="en-US" sz="3200" dirty="0" err="1">
                <a:latin typeface="Tajawal" panose="00000500000000000000" pitchFamily="2" charset="-78"/>
                <a:cs typeface="Tajawal" panose="00000500000000000000" pitchFamily="2" charset="-78"/>
              </a:rPr>
              <a:t>أن</a:t>
            </a:r>
            <a:r>
              <a:rPr lang="en-US" sz="3200" dirty="0">
                <a:latin typeface="Tajawal" panose="00000500000000000000" pitchFamily="2" charset="-78"/>
                <a:cs typeface="Tajawal" panose="00000500000000000000" pitchFamily="2" charset="-78"/>
              </a:rPr>
              <a:t> </a:t>
            </a:r>
            <a:r>
              <a:rPr lang="ar-BH" sz="3200" dirty="0">
                <a:latin typeface="Tajawal" panose="00000500000000000000" pitchFamily="2" charset="-78"/>
                <a:cs typeface="Tajawal" panose="00000500000000000000" pitchFamily="2" charset="-78"/>
              </a:rPr>
              <a:t>ت</a:t>
            </a:r>
            <a:r>
              <a:rPr lang="en-US" sz="3200" dirty="0" err="1">
                <a:latin typeface="Tajawal" panose="00000500000000000000" pitchFamily="2" charset="-78"/>
                <a:cs typeface="Tajawal" panose="00000500000000000000" pitchFamily="2" charset="-78"/>
              </a:rPr>
              <a:t>كون</a:t>
            </a:r>
            <a:r>
              <a:rPr lang="en-US" sz="3200" dirty="0">
                <a:latin typeface="Tajawal" panose="00000500000000000000" pitchFamily="2" charset="-78"/>
                <a:cs typeface="Tajawal" panose="00000500000000000000" pitchFamily="2" charset="-78"/>
              </a:rPr>
              <a:t> </a:t>
            </a:r>
            <a:r>
              <a:rPr lang="en-US" sz="3200" dirty="0" err="1">
                <a:latin typeface="Tajawal" panose="00000500000000000000" pitchFamily="2" charset="-78"/>
                <a:cs typeface="Tajawal" panose="00000500000000000000" pitchFamily="2" charset="-78"/>
              </a:rPr>
              <a:t>هذ</a:t>
            </a:r>
            <a:r>
              <a:rPr lang="ar-BH" sz="3200" dirty="0">
                <a:latin typeface="Tajawal" panose="00000500000000000000" pitchFamily="2" charset="-78"/>
                <a:cs typeface="Tajawal" panose="00000500000000000000" pitchFamily="2" charset="-78"/>
              </a:rPr>
              <a:t>ه الرسالة</a:t>
            </a:r>
            <a:r>
              <a:rPr lang="en-US" sz="3200" dirty="0">
                <a:latin typeface="Tajawal" panose="00000500000000000000" pitchFamily="2" charset="-78"/>
                <a:cs typeface="Tajawal" panose="00000500000000000000" pitchFamily="2" charset="-78"/>
              </a:rPr>
              <a:t> </a:t>
            </a:r>
            <a:r>
              <a:rPr lang="en-US" sz="3200" dirty="0" err="1">
                <a:latin typeface="Tajawal" panose="00000500000000000000" pitchFamily="2" charset="-78"/>
                <a:cs typeface="Tajawal" panose="00000500000000000000" pitchFamily="2" charset="-78"/>
              </a:rPr>
              <a:t>عملية</a:t>
            </a:r>
            <a:r>
              <a:rPr lang="en-US" sz="3200" dirty="0">
                <a:latin typeface="Tajawal" panose="00000500000000000000" pitchFamily="2" charset="-78"/>
                <a:cs typeface="Tajawal" panose="00000500000000000000" pitchFamily="2" charset="-78"/>
              </a:rPr>
              <a:t> </a:t>
            </a:r>
            <a:r>
              <a:rPr lang="en-US" sz="3200" dirty="0" err="1">
                <a:latin typeface="Tajawal" panose="00000500000000000000" pitchFamily="2" charset="-78"/>
                <a:cs typeface="Tajawal" panose="00000500000000000000" pitchFamily="2" charset="-78"/>
              </a:rPr>
              <a:t>احتيال</a:t>
            </a:r>
            <a:r>
              <a:rPr lang="en-US" sz="3200" dirty="0">
                <a:latin typeface="Tajawal" panose="00000500000000000000" pitchFamily="2" charset="-78"/>
                <a:cs typeface="Tajawal" panose="00000500000000000000" pitchFamily="2" charset="-78"/>
              </a:rPr>
              <a:t>؟</a:t>
            </a:r>
          </a:p>
        </p:txBody>
      </p:sp>
      <p:sp>
        <p:nvSpPr>
          <p:cNvPr id="26" name="Freeform 10">
            <a:extLst>
              <a:ext uri="{FF2B5EF4-FFF2-40B4-BE49-F238E27FC236}">
                <a16:creationId xmlns:a16="http://schemas.microsoft.com/office/drawing/2014/main" id="{659FE375-A2A0-48D9-A3EE-822CA8426385}"/>
              </a:ext>
            </a:extLst>
          </p:cNvPr>
          <p:cNvSpPr/>
          <p:nvPr/>
        </p:nvSpPr>
        <p:spPr>
          <a:xfrm>
            <a:off x="11646373" y="6053183"/>
            <a:ext cx="5267576" cy="1681358"/>
          </a:xfrm>
          <a:custGeom>
            <a:avLst/>
            <a:gdLst/>
            <a:ahLst/>
            <a:cxnLst/>
            <a:rect l="l" t="t" r="r" b="b"/>
            <a:pathLst>
              <a:path w="7315200" h="2212848">
                <a:moveTo>
                  <a:pt x="0" y="0"/>
                </a:moveTo>
                <a:lnTo>
                  <a:pt x="7315200" y="0"/>
                </a:lnTo>
                <a:lnTo>
                  <a:pt x="7315200" y="2212848"/>
                </a:lnTo>
                <a:lnTo>
                  <a:pt x="0" y="2212848"/>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en-US"/>
          </a:p>
        </p:txBody>
      </p:sp>
      <p:sp>
        <p:nvSpPr>
          <p:cNvPr id="27" name="Rectangle 26">
            <a:extLst>
              <a:ext uri="{FF2B5EF4-FFF2-40B4-BE49-F238E27FC236}">
                <a16:creationId xmlns:a16="http://schemas.microsoft.com/office/drawing/2014/main" id="{FBFF3278-015A-4E15-8425-D21B0664A748}"/>
              </a:ext>
            </a:extLst>
          </p:cNvPr>
          <p:cNvSpPr/>
          <p:nvPr/>
        </p:nvSpPr>
        <p:spPr>
          <a:xfrm>
            <a:off x="12267484" y="6570696"/>
            <a:ext cx="3631122" cy="646331"/>
          </a:xfrm>
          <a:prstGeom prst="rect">
            <a:avLst/>
          </a:prstGeom>
        </p:spPr>
        <p:txBody>
          <a:bodyPr wrap="none">
            <a:spAutoFit/>
          </a:bodyPr>
          <a:lstStyle/>
          <a:p>
            <a:pPr algn="r" rtl="1"/>
            <a:r>
              <a:rPr lang="ar-BH" sz="3600" b="1" dirty="0">
                <a:latin typeface="Tajawal" panose="00000500000000000000" pitchFamily="2" charset="-78"/>
                <a:cs typeface="Tajawal" panose="00000500000000000000" pitchFamily="2" charset="-78"/>
              </a:rPr>
              <a:t>إنها عملية احتيال</a:t>
            </a:r>
            <a:endParaRPr lang="en-US" sz="3600" b="1" dirty="0">
              <a:latin typeface="Tajawal" panose="00000500000000000000" pitchFamily="2" charset="-78"/>
              <a:cs typeface="Tajawal" panose="00000500000000000000" pitchFamily="2" charset="-78"/>
            </a:endParaRPr>
          </a:p>
        </p:txBody>
      </p:sp>
      <p:sp>
        <p:nvSpPr>
          <p:cNvPr id="28" name="Freeform 10">
            <a:extLst>
              <a:ext uri="{FF2B5EF4-FFF2-40B4-BE49-F238E27FC236}">
                <a16:creationId xmlns:a16="http://schemas.microsoft.com/office/drawing/2014/main" id="{A113F34A-612C-4DAB-82D7-395347019AE5}"/>
              </a:ext>
            </a:extLst>
          </p:cNvPr>
          <p:cNvSpPr/>
          <p:nvPr/>
        </p:nvSpPr>
        <p:spPr>
          <a:xfrm>
            <a:off x="11582400" y="3848100"/>
            <a:ext cx="5267576" cy="1681358"/>
          </a:xfrm>
          <a:custGeom>
            <a:avLst/>
            <a:gdLst/>
            <a:ahLst/>
            <a:cxnLst/>
            <a:rect l="l" t="t" r="r" b="b"/>
            <a:pathLst>
              <a:path w="7315200" h="2212848">
                <a:moveTo>
                  <a:pt x="0" y="0"/>
                </a:moveTo>
                <a:lnTo>
                  <a:pt x="7315200" y="0"/>
                </a:lnTo>
                <a:lnTo>
                  <a:pt x="7315200" y="2212848"/>
                </a:lnTo>
                <a:lnTo>
                  <a:pt x="0" y="2212848"/>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en-US"/>
          </a:p>
        </p:txBody>
      </p:sp>
      <p:sp>
        <p:nvSpPr>
          <p:cNvPr id="29" name="Rectangle 28">
            <a:extLst>
              <a:ext uri="{FF2B5EF4-FFF2-40B4-BE49-F238E27FC236}">
                <a16:creationId xmlns:a16="http://schemas.microsoft.com/office/drawing/2014/main" id="{BEFF8988-79F3-49B8-A813-1ECF055C6945}"/>
              </a:ext>
            </a:extLst>
          </p:cNvPr>
          <p:cNvSpPr/>
          <p:nvPr/>
        </p:nvSpPr>
        <p:spPr>
          <a:xfrm>
            <a:off x="12267485" y="4372720"/>
            <a:ext cx="3631121" cy="646331"/>
          </a:xfrm>
          <a:prstGeom prst="rect">
            <a:avLst/>
          </a:prstGeom>
        </p:spPr>
        <p:txBody>
          <a:bodyPr wrap="square">
            <a:spAutoFit/>
          </a:bodyPr>
          <a:lstStyle/>
          <a:p>
            <a:pPr algn="ctr" rtl="1"/>
            <a:r>
              <a:rPr lang="ar-BH" sz="3600" b="1" dirty="0">
                <a:latin typeface="Tajawal" panose="00000500000000000000" pitchFamily="2" charset="-78"/>
                <a:cs typeface="Tajawal" panose="00000500000000000000" pitchFamily="2" charset="-78"/>
              </a:rPr>
              <a:t>انه حقيقــي</a:t>
            </a:r>
            <a:endParaRPr lang="en-US" sz="3600" b="1" dirty="0">
              <a:latin typeface="Tajawal" panose="00000500000000000000" pitchFamily="2" charset="-78"/>
              <a:cs typeface="Tajawal" panose="00000500000000000000" pitchFamily="2" charset="-78"/>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9" presetClass="emph" presetSubtype="0" fill="hold" grpId="0" nodeType="clickEffect">
                                  <p:stCondLst>
                                    <p:cond delay="0"/>
                                  </p:stCondLst>
                                  <p:childTnLst>
                                    <p:animClr clrSpc="rgb" dir="cw">
                                      <p:cBhvr override="childStyle">
                                        <p:cTn id="6" dur="500" fill="hold"/>
                                        <p:tgtEl>
                                          <p:spTgt spid="28"/>
                                        </p:tgtEl>
                                        <p:attrNameLst>
                                          <p:attrName>style.color</p:attrName>
                                        </p:attrNameLst>
                                      </p:cBhvr>
                                      <p:to>
                                        <a:schemeClr val="accent2"/>
                                      </p:to>
                                    </p:animClr>
                                    <p:animClr clrSpc="rgb" dir="cw">
                                      <p:cBhvr>
                                        <p:cTn id="7" dur="500" fill="hold"/>
                                        <p:tgtEl>
                                          <p:spTgt spid="28"/>
                                        </p:tgtEl>
                                        <p:attrNameLst>
                                          <p:attrName>fillcolor</p:attrName>
                                        </p:attrNameLst>
                                      </p:cBhvr>
                                      <p:to>
                                        <a:schemeClr val="accent2"/>
                                      </p:to>
                                    </p:animClr>
                                    <p:set>
                                      <p:cBhvr>
                                        <p:cTn id="8" dur="500" fill="hold"/>
                                        <p:tgtEl>
                                          <p:spTgt spid="28"/>
                                        </p:tgtEl>
                                        <p:attrNameLst>
                                          <p:attrName>fill.type</p:attrName>
                                        </p:attrNameLst>
                                      </p:cBhvr>
                                      <p:to>
                                        <p:strVal val="solid"/>
                                      </p:to>
                                    </p:set>
                                    <p:set>
                                      <p:cBhvr>
                                        <p:cTn id="9" dur="500" fill="hold"/>
                                        <p:tgtEl>
                                          <p:spTgt spid="28"/>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0" restart="whenNotActive" fill="hold" evtFilter="cancelBubble" nodeType="interactiveSeq">
                <p:stCondLst>
                  <p:cond evt="onClick" delay="0">
                    <p:tgtEl>
                      <p:spTgt spid="26"/>
                    </p:tgtEl>
                  </p:cond>
                </p:stCondLst>
                <p:endSync evt="end" delay="0">
                  <p:rtn val="all"/>
                </p:endSync>
                <p:childTnLst>
                  <p:par>
                    <p:cTn id="11" fill="hold">
                      <p:stCondLst>
                        <p:cond delay="0"/>
                      </p:stCondLst>
                      <p:childTnLst>
                        <p:par>
                          <p:cTn id="12" fill="hold">
                            <p:stCondLst>
                              <p:cond delay="0"/>
                            </p:stCondLst>
                            <p:childTnLst>
                              <p:par>
                                <p:cTn id="13" presetID="19" presetClass="emph" presetSubtype="0" fill="hold" nodeType="withEffect">
                                  <p:stCondLst>
                                    <p:cond delay="0"/>
                                  </p:stCondLst>
                                  <p:childTnLst>
                                    <p:animClr clrSpc="rgb" dir="cw">
                                      <p:cBhvr override="childStyle">
                                        <p:cTn id="14" dur="600" fill="hold"/>
                                        <p:tgtEl>
                                          <p:spTgt spid="26"/>
                                        </p:tgtEl>
                                        <p:attrNameLst>
                                          <p:attrName>style.color</p:attrName>
                                        </p:attrNameLst>
                                      </p:cBhvr>
                                      <p:to>
                                        <a:srgbClr val="92D050"/>
                                      </p:to>
                                    </p:animClr>
                                    <p:animClr clrSpc="rgb" dir="cw">
                                      <p:cBhvr>
                                        <p:cTn id="15" dur="600" fill="hold"/>
                                        <p:tgtEl>
                                          <p:spTgt spid="26"/>
                                        </p:tgtEl>
                                        <p:attrNameLst>
                                          <p:attrName>fillcolor</p:attrName>
                                        </p:attrNameLst>
                                      </p:cBhvr>
                                      <p:to>
                                        <a:srgbClr val="92D050"/>
                                      </p:to>
                                    </p:animClr>
                                    <p:set>
                                      <p:cBhvr>
                                        <p:cTn id="16" dur="600" fill="hold"/>
                                        <p:tgtEl>
                                          <p:spTgt spid="26"/>
                                        </p:tgtEl>
                                        <p:attrNameLst>
                                          <p:attrName>fill.type</p:attrName>
                                        </p:attrNameLst>
                                      </p:cBhvr>
                                      <p:to>
                                        <p:strVal val="solid"/>
                                      </p:to>
                                    </p:set>
                                    <p:set>
                                      <p:cBhvr>
                                        <p:cTn id="17" dur="600" fill="hold"/>
                                        <p:tgtEl>
                                          <p:spTgt spid="26"/>
                                        </p:tgtEl>
                                        <p:attrNameLst>
                                          <p:attrName>fill.on</p:attrName>
                                        </p:attrNameLst>
                                      </p:cBhvr>
                                      <p:to>
                                        <p:strVal val="true"/>
                                      </p:to>
                                    </p:set>
                                  </p:childTnLst>
                                </p:cTn>
                              </p:par>
                            </p:childTnLst>
                          </p:cTn>
                        </p:par>
                      </p:childTnLst>
                    </p:cTn>
                  </p:par>
                </p:childTnLst>
              </p:cTn>
              <p:nextCondLst>
                <p:cond evt="onClick" delay="0">
                  <p:tgtEl>
                    <p:spTgt spid="26"/>
                  </p:tgtEl>
                </p:cond>
              </p:nextCondLst>
            </p:seq>
          </p:childTnLst>
        </p:cTn>
      </p:par>
    </p:tnLst>
    <p:bldLst>
      <p:bldP spid="28"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FFD93B"/>
        </a:solidFill>
        <a:effectLst/>
      </p:bgPr>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2F1329BA-3997-495F-A181-218E635DD2FF}"/>
              </a:ext>
            </a:extLst>
          </p:cNvPr>
          <p:cNvPicPr>
            <a:picLocks noChangeAspect="1"/>
          </p:cNvPicPr>
          <p:nvPr/>
        </p:nvPicPr>
        <p:blipFill rotWithShape="1">
          <a:blip r:embed="rId2"/>
          <a:srcRect l="5787" t="18750" r="43949" b="8334"/>
          <a:stretch/>
        </p:blipFill>
        <p:spPr>
          <a:xfrm>
            <a:off x="1143000" y="3591288"/>
            <a:ext cx="7485728" cy="6105403"/>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grpSp>
        <p:nvGrpSpPr>
          <p:cNvPr id="2" name="Group 2"/>
          <p:cNvGrpSpPr/>
          <p:nvPr/>
        </p:nvGrpSpPr>
        <p:grpSpPr>
          <a:xfrm>
            <a:off x="11440570" y="-15357"/>
            <a:ext cx="6847430" cy="10287000"/>
            <a:chOff x="0" y="0"/>
            <a:chExt cx="9129907" cy="13716000"/>
          </a:xfrm>
        </p:grpSpPr>
        <p:sp>
          <p:nvSpPr>
            <p:cNvPr id="3" name="Freeform 3"/>
            <p:cNvSpPr/>
            <p:nvPr/>
          </p:nvSpPr>
          <p:spPr>
            <a:xfrm>
              <a:off x="4539652" y="0"/>
              <a:ext cx="4590256" cy="4590256"/>
            </a:xfrm>
            <a:custGeom>
              <a:avLst/>
              <a:gdLst/>
              <a:ahLst/>
              <a:cxnLst/>
              <a:rect l="l" t="t" r="r" b="b"/>
              <a:pathLst>
                <a:path w="4590256" h="4590256">
                  <a:moveTo>
                    <a:pt x="0" y="0"/>
                  </a:moveTo>
                  <a:lnTo>
                    <a:pt x="4590255" y="0"/>
                  </a:lnTo>
                  <a:lnTo>
                    <a:pt x="4590255" y="4590256"/>
                  </a:lnTo>
                  <a:lnTo>
                    <a:pt x="0" y="4590256"/>
                  </a:lnTo>
                  <a:lnTo>
                    <a:pt x="0" y="0"/>
                  </a:lnTo>
                  <a:close/>
                </a:path>
              </a:pathLst>
            </a:custGeom>
            <a:blipFill>
              <a:blip r:embed="rId3">
                <a:alphaModFix amt="30000"/>
                <a:extLst>
                  <a:ext uri="{96DAC541-7B7A-43D3-8B79-37D633B846F1}">
                    <asvg:svgBlip xmlns:asvg="http://schemas.microsoft.com/office/drawing/2016/SVG/main" r:embed="rId4"/>
                  </a:ext>
                </a:extLst>
              </a:blip>
              <a:stretch>
                <a:fillRect/>
              </a:stretch>
            </a:blipFill>
          </p:spPr>
          <p:txBody>
            <a:bodyPr/>
            <a:lstStyle/>
            <a:p>
              <a:endParaRPr lang="en-US"/>
            </a:p>
          </p:txBody>
        </p:sp>
        <p:sp>
          <p:nvSpPr>
            <p:cNvPr id="4" name="Freeform 4"/>
            <p:cNvSpPr/>
            <p:nvPr/>
          </p:nvSpPr>
          <p:spPr>
            <a:xfrm>
              <a:off x="4539652" y="4562872"/>
              <a:ext cx="4590256" cy="4590256"/>
            </a:xfrm>
            <a:custGeom>
              <a:avLst/>
              <a:gdLst/>
              <a:ahLst/>
              <a:cxnLst/>
              <a:rect l="l" t="t" r="r" b="b"/>
              <a:pathLst>
                <a:path w="4590256" h="4590256">
                  <a:moveTo>
                    <a:pt x="0" y="0"/>
                  </a:moveTo>
                  <a:lnTo>
                    <a:pt x="4590255" y="0"/>
                  </a:lnTo>
                  <a:lnTo>
                    <a:pt x="4590255" y="4590256"/>
                  </a:lnTo>
                  <a:lnTo>
                    <a:pt x="0" y="4590256"/>
                  </a:lnTo>
                  <a:lnTo>
                    <a:pt x="0" y="0"/>
                  </a:lnTo>
                  <a:close/>
                </a:path>
              </a:pathLst>
            </a:custGeom>
            <a:blipFill>
              <a:blip r:embed="rId3">
                <a:alphaModFix amt="30000"/>
                <a:extLst>
                  <a:ext uri="{96DAC541-7B7A-43D3-8B79-37D633B846F1}">
                    <asvg:svgBlip xmlns:asvg="http://schemas.microsoft.com/office/drawing/2016/SVG/main" r:embed="rId4"/>
                  </a:ext>
                </a:extLst>
              </a:blip>
              <a:stretch>
                <a:fillRect/>
              </a:stretch>
            </a:blipFill>
          </p:spPr>
          <p:txBody>
            <a:bodyPr/>
            <a:lstStyle/>
            <a:p>
              <a:endParaRPr lang="en-US"/>
            </a:p>
          </p:txBody>
        </p:sp>
        <p:sp>
          <p:nvSpPr>
            <p:cNvPr id="5" name="Freeform 5"/>
            <p:cNvSpPr/>
            <p:nvPr/>
          </p:nvSpPr>
          <p:spPr>
            <a:xfrm>
              <a:off x="4539652" y="9125744"/>
              <a:ext cx="4590256" cy="4590256"/>
            </a:xfrm>
            <a:custGeom>
              <a:avLst/>
              <a:gdLst/>
              <a:ahLst/>
              <a:cxnLst/>
              <a:rect l="l" t="t" r="r" b="b"/>
              <a:pathLst>
                <a:path w="4590256" h="4590256">
                  <a:moveTo>
                    <a:pt x="0" y="0"/>
                  </a:moveTo>
                  <a:lnTo>
                    <a:pt x="4590255" y="0"/>
                  </a:lnTo>
                  <a:lnTo>
                    <a:pt x="4590255" y="4590256"/>
                  </a:lnTo>
                  <a:lnTo>
                    <a:pt x="0" y="4590256"/>
                  </a:lnTo>
                  <a:lnTo>
                    <a:pt x="0" y="0"/>
                  </a:lnTo>
                  <a:close/>
                </a:path>
              </a:pathLst>
            </a:custGeom>
            <a:blipFill>
              <a:blip r:embed="rId3">
                <a:alphaModFix amt="30000"/>
                <a:extLst>
                  <a:ext uri="{96DAC541-7B7A-43D3-8B79-37D633B846F1}">
                    <asvg:svgBlip xmlns:asvg="http://schemas.microsoft.com/office/drawing/2016/SVG/main" r:embed="rId4"/>
                  </a:ext>
                </a:extLst>
              </a:blip>
              <a:stretch>
                <a:fillRect/>
              </a:stretch>
            </a:blipFill>
          </p:spPr>
          <p:txBody>
            <a:bodyPr/>
            <a:lstStyle/>
            <a:p>
              <a:endParaRPr lang="en-US"/>
            </a:p>
          </p:txBody>
        </p:sp>
        <p:sp>
          <p:nvSpPr>
            <p:cNvPr id="6" name="Freeform 6"/>
            <p:cNvSpPr/>
            <p:nvPr/>
          </p:nvSpPr>
          <p:spPr>
            <a:xfrm>
              <a:off x="274404" y="0"/>
              <a:ext cx="4315852" cy="4590256"/>
            </a:xfrm>
            <a:custGeom>
              <a:avLst/>
              <a:gdLst/>
              <a:ahLst/>
              <a:cxnLst/>
              <a:rect l="l" t="t" r="r" b="b"/>
              <a:pathLst>
                <a:path w="4315852" h="4590256">
                  <a:moveTo>
                    <a:pt x="0" y="0"/>
                  </a:moveTo>
                  <a:lnTo>
                    <a:pt x="4315852" y="0"/>
                  </a:lnTo>
                  <a:lnTo>
                    <a:pt x="4315852" y="4590256"/>
                  </a:lnTo>
                  <a:lnTo>
                    <a:pt x="0" y="4590256"/>
                  </a:lnTo>
                  <a:lnTo>
                    <a:pt x="0" y="0"/>
                  </a:lnTo>
                  <a:close/>
                </a:path>
              </a:pathLst>
            </a:custGeom>
            <a:blipFill>
              <a:blip r:embed="rId3">
                <a:alphaModFix amt="30000"/>
                <a:extLst>
                  <a:ext uri="{96DAC541-7B7A-43D3-8B79-37D633B846F1}">
                    <asvg:svgBlip xmlns:asvg="http://schemas.microsoft.com/office/drawing/2016/SVG/main" r:embed="rId4"/>
                  </a:ext>
                </a:extLst>
              </a:blip>
              <a:stretch>
                <a:fillRect l="-6358"/>
              </a:stretch>
            </a:blipFill>
          </p:spPr>
          <p:txBody>
            <a:bodyPr/>
            <a:lstStyle/>
            <a:p>
              <a:endParaRPr lang="en-US"/>
            </a:p>
          </p:txBody>
        </p:sp>
        <p:sp>
          <p:nvSpPr>
            <p:cNvPr id="7" name="Freeform 7"/>
            <p:cNvSpPr/>
            <p:nvPr/>
          </p:nvSpPr>
          <p:spPr>
            <a:xfrm>
              <a:off x="0" y="4562872"/>
              <a:ext cx="4590256" cy="4590256"/>
            </a:xfrm>
            <a:custGeom>
              <a:avLst/>
              <a:gdLst/>
              <a:ahLst/>
              <a:cxnLst/>
              <a:rect l="l" t="t" r="r" b="b"/>
              <a:pathLst>
                <a:path w="4590256" h="4590256">
                  <a:moveTo>
                    <a:pt x="0" y="0"/>
                  </a:moveTo>
                  <a:lnTo>
                    <a:pt x="4590256" y="0"/>
                  </a:lnTo>
                  <a:lnTo>
                    <a:pt x="4590256" y="4590256"/>
                  </a:lnTo>
                  <a:lnTo>
                    <a:pt x="0" y="4590256"/>
                  </a:lnTo>
                  <a:lnTo>
                    <a:pt x="0" y="0"/>
                  </a:lnTo>
                  <a:close/>
                </a:path>
              </a:pathLst>
            </a:custGeom>
            <a:blipFill>
              <a:blip r:embed="rId3">
                <a:alphaModFix amt="30000"/>
                <a:extLst>
                  <a:ext uri="{96DAC541-7B7A-43D3-8B79-37D633B846F1}">
                    <asvg:svgBlip xmlns:asvg="http://schemas.microsoft.com/office/drawing/2016/SVG/main" r:embed="rId4"/>
                  </a:ext>
                </a:extLst>
              </a:blip>
              <a:stretch>
                <a:fillRect/>
              </a:stretch>
            </a:blipFill>
          </p:spPr>
          <p:txBody>
            <a:bodyPr/>
            <a:lstStyle/>
            <a:p>
              <a:endParaRPr lang="en-US"/>
            </a:p>
          </p:txBody>
        </p:sp>
        <p:sp>
          <p:nvSpPr>
            <p:cNvPr id="8" name="Freeform 8"/>
            <p:cNvSpPr/>
            <p:nvPr/>
          </p:nvSpPr>
          <p:spPr>
            <a:xfrm>
              <a:off x="0" y="9125744"/>
              <a:ext cx="4590256" cy="4590256"/>
            </a:xfrm>
            <a:custGeom>
              <a:avLst/>
              <a:gdLst/>
              <a:ahLst/>
              <a:cxnLst/>
              <a:rect l="l" t="t" r="r" b="b"/>
              <a:pathLst>
                <a:path w="4590256" h="4590256">
                  <a:moveTo>
                    <a:pt x="0" y="0"/>
                  </a:moveTo>
                  <a:lnTo>
                    <a:pt x="4590256" y="0"/>
                  </a:lnTo>
                  <a:lnTo>
                    <a:pt x="4590256" y="4590256"/>
                  </a:lnTo>
                  <a:lnTo>
                    <a:pt x="0" y="4590256"/>
                  </a:lnTo>
                  <a:lnTo>
                    <a:pt x="0" y="0"/>
                  </a:lnTo>
                  <a:close/>
                </a:path>
              </a:pathLst>
            </a:custGeom>
            <a:blipFill>
              <a:blip r:embed="rId3">
                <a:alphaModFix amt="30000"/>
                <a:extLst>
                  <a:ext uri="{96DAC541-7B7A-43D3-8B79-37D633B846F1}">
                    <asvg:svgBlip xmlns:asvg="http://schemas.microsoft.com/office/drawing/2016/SVG/main" r:embed="rId4"/>
                  </a:ext>
                </a:extLst>
              </a:blip>
              <a:stretch>
                <a:fillRect/>
              </a:stretch>
            </a:blipFill>
          </p:spPr>
          <p:txBody>
            <a:bodyPr/>
            <a:lstStyle/>
            <a:p>
              <a:endParaRPr lang="en-US"/>
            </a:p>
          </p:txBody>
        </p:sp>
      </p:grpSp>
      <p:sp>
        <p:nvSpPr>
          <p:cNvPr id="23" name="Freeform 8">
            <a:extLst>
              <a:ext uri="{FF2B5EF4-FFF2-40B4-BE49-F238E27FC236}">
                <a16:creationId xmlns:a16="http://schemas.microsoft.com/office/drawing/2014/main" id="{63CC4FF6-9A7C-43B8-9F19-46EAB7AC9FCE}"/>
              </a:ext>
            </a:extLst>
          </p:cNvPr>
          <p:cNvSpPr/>
          <p:nvPr/>
        </p:nvSpPr>
        <p:spPr>
          <a:xfrm>
            <a:off x="342677" y="1205517"/>
            <a:ext cx="6539923" cy="3442692"/>
          </a:xfrm>
          <a:custGeom>
            <a:avLst/>
            <a:gdLst/>
            <a:ahLst/>
            <a:cxnLst/>
            <a:rect l="l" t="t" r="r" b="b"/>
            <a:pathLst>
              <a:path w="5039709" h="2144167">
                <a:moveTo>
                  <a:pt x="0" y="0"/>
                </a:moveTo>
                <a:lnTo>
                  <a:pt x="5039709" y="0"/>
                </a:lnTo>
                <a:lnTo>
                  <a:pt x="5039709" y="2144167"/>
                </a:lnTo>
                <a:lnTo>
                  <a:pt x="0" y="2144167"/>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US"/>
          </a:p>
        </p:txBody>
      </p:sp>
      <p:sp>
        <p:nvSpPr>
          <p:cNvPr id="24" name="Rectangle 23">
            <a:extLst>
              <a:ext uri="{FF2B5EF4-FFF2-40B4-BE49-F238E27FC236}">
                <a16:creationId xmlns:a16="http://schemas.microsoft.com/office/drawing/2014/main" id="{E49B2DD9-E5BF-4A7B-86DF-3E47BA620AB7}"/>
              </a:ext>
            </a:extLst>
          </p:cNvPr>
          <p:cNvSpPr/>
          <p:nvPr/>
        </p:nvSpPr>
        <p:spPr>
          <a:xfrm>
            <a:off x="282988" y="1544093"/>
            <a:ext cx="6243500" cy="1569660"/>
          </a:xfrm>
          <a:prstGeom prst="rect">
            <a:avLst/>
          </a:prstGeom>
        </p:spPr>
        <p:txBody>
          <a:bodyPr wrap="square">
            <a:spAutoFit/>
          </a:bodyPr>
          <a:lstStyle/>
          <a:p>
            <a:pPr algn="r" rtl="1"/>
            <a:r>
              <a:rPr lang="ar-BH" sz="3200" dirty="0">
                <a:latin typeface="Tajawal" panose="00000500000000000000" pitchFamily="2" charset="-78"/>
                <a:cs typeface="Tajawal" panose="00000500000000000000" pitchFamily="2" charset="-78"/>
              </a:rPr>
              <a:t>ظهر لك اعلان تحميل مجاني من اليوتيوب. </a:t>
            </a:r>
          </a:p>
          <a:p>
            <a:pPr algn="r" rtl="1"/>
            <a:r>
              <a:rPr lang="ar-BH" sz="3200" dirty="0">
                <a:latin typeface="Tajawal" panose="00000500000000000000" pitchFamily="2" charset="-78"/>
                <a:cs typeface="Tajawal" panose="00000500000000000000" pitchFamily="2" charset="-78"/>
              </a:rPr>
              <a:t>هل هو حقيقي؟</a:t>
            </a:r>
            <a:endParaRPr lang="en-US" sz="3200" dirty="0">
              <a:latin typeface="Tajawal" panose="00000500000000000000" pitchFamily="2" charset="-78"/>
              <a:cs typeface="Tajawal" panose="00000500000000000000" pitchFamily="2" charset="-78"/>
            </a:endParaRPr>
          </a:p>
        </p:txBody>
      </p:sp>
      <p:sp>
        <p:nvSpPr>
          <p:cNvPr id="26" name="Freeform 10">
            <a:extLst>
              <a:ext uri="{FF2B5EF4-FFF2-40B4-BE49-F238E27FC236}">
                <a16:creationId xmlns:a16="http://schemas.microsoft.com/office/drawing/2014/main" id="{659FE375-A2A0-48D9-A3EE-822CA8426385}"/>
              </a:ext>
            </a:extLst>
          </p:cNvPr>
          <p:cNvSpPr/>
          <p:nvPr/>
        </p:nvSpPr>
        <p:spPr>
          <a:xfrm>
            <a:off x="11646373" y="6053183"/>
            <a:ext cx="5267576" cy="1681358"/>
          </a:xfrm>
          <a:custGeom>
            <a:avLst/>
            <a:gdLst/>
            <a:ahLst/>
            <a:cxnLst/>
            <a:rect l="l" t="t" r="r" b="b"/>
            <a:pathLst>
              <a:path w="7315200" h="2212848">
                <a:moveTo>
                  <a:pt x="0" y="0"/>
                </a:moveTo>
                <a:lnTo>
                  <a:pt x="7315200" y="0"/>
                </a:lnTo>
                <a:lnTo>
                  <a:pt x="7315200" y="2212848"/>
                </a:lnTo>
                <a:lnTo>
                  <a:pt x="0" y="2212848"/>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en-US"/>
          </a:p>
        </p:txBody>
      </p:sp>
      <p:sp>
        <p:nvSpPr>
          <p:cNvPr id="27" name="Rectangle 26">
            <a:extLst>
              <a:ext uri="{FF2B5EF4-FFF2-40B4-BE49-F238E27FC236}">
                <a16:creationId xmlns:a16="http://schemas.microsoft.com/office/drawing/2014/main" id="{FBFF3278-015A-4E15-8425-D21B0664A748}"/>
              </a:ext>
            </a:extLst>
          </p:cNvPr>
          <p:cNvSpPr/>
          <p:nvPr/>
        </p:nvSpPr>
        <p:spPr>
          <a:xfrm>
            <a:off x="12267484" y="6570696"/>
            <a:ext cx="3631122" cy="646331"/>
          </a:xfrm>
          <a:prstGeom prst="rect">
            <a:avLst/>
          </a:prstGeom>
        </p:spPr>
        <p:txBody>
          <a:bodyPr wrap="none">
            <a:spAutoFit/>
          </a:bodyPr>
          <a:lstStyle/>
          <a:p>
            <a:pPr algn="r" rtl="1"/>
            <a:r>
              <a:rPr lang="ar-BH" sz="3600" b="1" dirty="0">
                <a:latin typeface="Tajawal" panose="00000500000000000000" pitchFamily="2" charset="-78"/>
                <a:cs typeface="Tajawal" panose="00000500000000000000" pitchFamily="2" charset="-78"/>
              </a:rPr>
              <a:t>إنها عملية احتيال</a:t>
            </a:r>
            <a:endParaRPr lang="en-US" sz="3600" b="1" dirty="0">
              <a:latin typeface="Tajawal" panose="00000500000000000000" pitchFamily="2" charset="-78"/>
              <a:cs typeface="Tajawal" panose="00000500000000000000" pitchFamily="2" charset="-78"/>
            </a:endParaRPr>
          </a:p>
        </p:txBody>
      </p:sp>
      <p:sp>
        <p:nvSpPr>
          <p:cNvPr id="28" name="Freeform 10">
            <a:extLst>
              <a:ext uri="{FF2B5EF4-FFF2-40B4-BE49-F238E27FC236}">
                <a16:creationId xmlns:a16="http://schemas.microsoft.com/office/drawing/2014/main" id="{A113F34A-612C-4DAB-82D7-395347019AE5}"/>
              </a:ext>
            </a:extLst>
          </p:cNvPr>
          <p:cNvSpPr/>
          <p:nvPr/>
        </p:nvSpPr>
        <p:spPr>
          <a:xfrm>
            <a:off x="11646373" y="3855207"/>
            <a:ext cx="5267576" cy="1681358"/>
          </a:xfrm>
          <a:custGeom>
            <a:avLst/>
            <a:gdLst/>
            <a:ahLst/>
            <a:cxnLst/>
            <a:rect l="l" t="t" r="r" b="b"/>
            <a:pathLst>
              <a:path w="7315200" h="2212848">
                <a:moveTo>
                  <a:pt x="0" y="0"/>
                </a:moveTo>
                <a:lnTo>
                  <a:pt x="7315200" y="0"/>
                </a:lnTo>
                <a:lnTo>
                  <a:pt x="7315200" y="2212848"/>
                </a:lnTo>
                <a:lnTo>
                  <a:pt x="0" y="2212848"/>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en-US"/>
          </a:p>
        </p:txBody>
      </p:sp>
      <p:sp>
        <p:nvSpPr>
          <p:cNvPr id="29" name="Rectangle 28">
            <a:extLst>
              <a:ext uri="{FF2B5EF4-FFF2-40B4-BE49-F238E27FC236}">
                <a16:creationId xmlns:a16="http://schemas.microsoft.com/office/drawing/2014/main" id="{BEFF8988-79F3-49B8-A813-1ECF055C6945}"/>
              </a:ext>
            </a:extLst>
          </p:cNvPr>
          <p:cNvSpPr/>
          <p:nvPr/>
        </p:nvSpPr>
        <p:spPr>
          <a:xfrm>
            <a:off x="12267485" y="4372720"/>
            <a:ext cx="3631121" cy="646331"/>
          </a:xfrm>
          <a:prstGeom prst="rect">
            <a:avLst/>
          </a:prstGeom>
        </p:spPr>
        <p:txBody>
          <a:bodyPr wrap="square">
            <a:spAutoFit/>
          </a:bodyPr>
          <a:lstStyle/>
          <a:p>
            <a:pPr algn="ctr" rtl="1"/>
            <a:r>
              <a:rPr lang="ar-BH" sz="3600" b="1" dirty="0">
                <a:latin typeface="Tajawal" panose="00000500000000000000" pitchFamily="2" charset="-78"/>
                <a:cs typeface="Tajawal" panose="00000500000000000000" pitchFamily="2" charset="-78"/>
              </a:rPr>
              <a:t>انه حقيقــي</a:t>
            </a:r>
            <a:endParaRPr lang="en-US" sz="3600" b="1" dirty="0">
              <a:latin typeface="Tajawal" panose="00000500000000000000" pitchFamily="2" charset="-78"/>
              <a:cs typeface="Tajawal" panose="00000500000000000000" pitchFamily="2" charset="-78"/>
            </a:endParaRPr>
          </a:p>
        </p:txBody>
      </p:sp>
      <p:sp>
        <p:nvSpPr>
          <p:cNvPr id="18" name="Oval 17">
            <a:extLst>
              <a:ext uri="{FF2B5EF4-FFF2-40B4-BE49-F238E27FC236}">
                <a16:creationId xmlns:a16="http://schemas.microsoft.com/office/drawing/2014/main" id="{FB183218-DB0E-4B09-8125-CF550F3064BB}"/>
              </a:ext>
            </a:extLst>
          </p:cNvPr>
          <p:cNvSpPr/>
          <p:nvPr/>
        </p:nvSpPr>
        <p:spPr>
          <a:xfrm>
            <a:off x="1752600" y="8407014"/>
            <a:ext cx="2438400" cy="775086"/>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20">
            <a:extLst>
              <a:ext uri="{FF2B5EF4-FFF2-40B4-BE49-F238E27FC236}">
                <a16:creationId xmlns:a16="http://schemas.microsoft.com/office/drawing/2014/main" id="{31761933-1BBD-AEF9-34DD-5BFE1FE4FDFA}"/>
              </a:ext>
            </a:extLst>
          </p:cNvPr>
          <p:cNvSpPr txBox="1"/>
          <p:nvPr/>
        </p:nvSpPr>
        <p:spPr>
          <a:xfrm>
            <a:off x="3404738" y="458114"/>
            <a:ext cx="12230100" cy="2385268"/>
          </a:xfrm>
          <a:prstGeom prst="rect">
            <a:avLst/>
          </a:prstGeom>
        </p:spPr>
        <p:txBody>
          <a:bodyPr wrap="square" lIns="0" tIns="0" rIns="0" bIns="0" rtlCol="0" anchor="t">
            <a:spAutoFit/>
          </a:bodyPr>
          <a:lstStyle/>
          <a:p>
            <a:pPr algn="r" rtl="1">
              <a:lnSpc>
                <a:spcPts val="9315"/>
              </a:lnSpc>
            </a:pPr>
            <a:r>
              <a:rPr lang="ar-BH" sz="8000" dirty="0">
                <a:solidFill>
                  <a:srgbClr val="001962"/>
                </a:solidFill>
                <a:latin typeface="Tufuli Arabic DEMO Medium" pitchFamily="2" charset="-78"/>
                <a:ea typeface="Gulfs Display"/>
                <a:cs typeface="Tufuli Arabic DEMO Medium" pitchFamily="2" charset="-78"/>
                <a:sym typeface="Gulfs Display"/>
              </a:rPr>
              <a:t>نشاط :</a:t>
            </a:r>
          </a:p>
          <a:p>
            <a:pPr algn="r" rtl="1">
              <a:lnSpc>
                <a:spcPts val="9315"/>
              </a:lnSpc>
            </a:pPr>
            <a:r>
              <a:rPr lang="ar-BH" sz="8000" dirty="0">
                <a:solidFill>
                  <a:srgbClr val="001962"/>
                </a:solidFill>
                <a:latin typeface="Tufuli Arabic DEMO Medium" pitchFamily="2" charset="-78"/>
                <a:ea typeface="Gulfs Display"/>
                <a:cs typeface="Tufuli Arabic DEMO Medium" pitchFamily="2" charset="-78"/>
                <a:sym typeface="Gulfs Display"/>
              </a:rPr>
              <a:t>اكتشاف طرق الاحتيال</a:t>
            </a:r>
            <a:endParaRPr lang="en-US" sz="8000" dirty="0">
              <a:solidFill>
                <a:srgbClr val="001962"/>
              </a:solidFill>
              <a:latin typeface="Tufuli Arabic DEMO Medium" pitchFamily="2" charset="-78"/>
              <a:ea typeface="Gulfs Display"/>
              <a:cs typeface="Tufuli Arabic DEMO Medium" pitchFamily="2" charset="-78"/>
              <a:sym typeface="Gulfs Display"/>
            </a:endParaRPr>
          </a:p>
        </p:txBody>
      </p:sp>
    </p:spTree>
    <p:extLst>
      <p:ext uri="{BB962C8B-B14F-4D97-AF65-F5344CB8AC3E}">
        <p14:creationId xmlns:p14="http://schemas.microsoft.com/office/powerpoint/2010/main" val="469407759"/>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6"/>
                    </p:tgtEl>
                  </p:cond>
                </p:stCondLst>
                <p:endSync evt="end" delay="0">
                  <p:rtn val="all"/>
                </p:endSync>
                <p:childTnLst>
                  <p:par>
                    <p:cTn id="3" fill="hold">
                      <p:stCondLst>
                        <p:cond delay="0"/>
                      </p:stCondLst>
                      <p:childTnLst>
                        <p:par>
                          <p:cTn id="4" fill="hold">
                            <p:stCondLst>
                              <p:cond delay="0"/>
                            </p:stCondLst>
                            <p:childTnLst>
                              <p:par>
                                <p:cTn id="5" presetID="19" presetClass="emph" presetSubtype="0" fill="hold" nodeType="withEffect">
                                  <p:stCondLst>
                                    <p:cond delay="0"/>
                                  </p:stCondLst>
                                  <p:childTnLst>
                                    <p:animClr clrSpc="rgb" dir="cw">
                                      <p:cBhvr override="childStyle">
                                        <p:cTn id="6" dur="500" fill="hold"/>
                                        <p:tgtEl>
                                          <p:spTgt spid="28"/>
                                        </p:tgtEl>
                                        <p:attrNameLst>
                                          <p:attrName>style.color</p:attrName>
                                        </p:attrNameLst>
                                      </p:cBhvr>
                                      <p:to>
                                        <a:schemeClr val="accent2"/>
                                      </p:to>
                                    </p:animClr>
                                    <p:animClr clrSpc="rgb" dir="cw">
                                      <p:cBhvr>
                                        <p:cTn id="7" dur="500" fill="hold"/>
                                        <p:tgtEl>
                                          <p:spTgt spid="28"/>
                                        </p:tgtEl>
                                        <p:attrNameLst>
                                          <p:attrName>fillcolor</p:attrName>
                                        </p:attrNameLst>
                                      </p:cBhvr>
                                      <p:to>
                                        <a:schemeClr val="accent2"/>
                                      </p:to>
                                    </p:animClr>
                                    <p:set>
                                      <p:cBhvr>
                                        <p:cTn id="8" dur="500" fill="hold"/>
                                        <p:tgtEl>
                                          <p:spTgt spid="28"/>
                                        </p:tgtEl>
                                        <p:attrNameLst>
                                          <p:attrName>fill.type</p:attrName>
                                        </p:attrNameLst>
                                      </p:cBhvr>
                                      <p:to>
                                        <p:strVal val="solid"/>
                                      </p:to>
                                    </p:set>
                                    <p:set>
                                      <p:cBhvr>
                                        <p:cTn id="9" dur="500" fill="hold"/>
                                        <p:tgtEl>
                                          <p:spTgt spid="28"/>
                                        </p:tgtEl>
                                        <p:attrNameLst>
                                          <p:attrName>fill.on</p:attrName>
                                        </p:attrNameLst>
                                      </p:cBhvr>
                                      <p:to>
                                        <p:strVal val="true"/>
                                      </p:to>
                                    </p:set>
                                  </p:childTnLst>
                                </p:cTn>
                              </p:par>
                              <p:par>
                                <p:cTn id="10" presetID="19" presetClass="emph" presetSubtype="0" fill="hold" nodeType="withEffect">
                                  <p:stCondLst>
                                    <p:cond delay="0"/>
                                  </p:stCondLst>
                                  <p:childTnLst>
                                    <p:animClr clrSpc="rgb" dir="cw">
                                      <p:cBhvr override="childStyle">
                                        <p:cTn id="11" dur="600" fill="hold"/>
                                        <p:tgtEl>
                                          <p:spTgt spid="26"/>
                                        </p:tgtEl>
                                        <p:attrNameLst>
                                          <p:attrName>style.color</p:attrName>
                                        </p:attrNameLst>
                                      </p:cBhvr>
                                      <p:to>
                                        <a:srgbClr val="92D050"/>
                                      </p:to>
                                    </p:animClr>
                                    <p:animClr clrSpc="rgb" dir="cw">
                                      <p:cBhvr>
                                        <p:cTn id="12" dur="600" fill="hold"/>
                                        <p:tgtEl>
                                          <p:spTgt spid="26"/>
                                        </p:tgtEl>
                                        <p:attrNameLst>
                                          <p:attrName>fillcolor</p:attrName>
                                        </p:attrNameLst>
                                      </p:cBhvr>
                                      <p:to>
                                        <a:srgbClr val="92D050"/>
                                      </p:to>
                                    </p:animClr>
                                    <p:set>
                                      <p:cBhvr>
                                        <p:cTn id="13" dur="600" fill="hold"/>
                                        <p:tgtEl>
                                          <p:spTgt spid="26"/>
                                        </p:tgtEl>
                                        <p:attrNameLst>
                                          <p:attrName>fill.type</p:attrName>
                                        </p:attrNameLst>
                                      </p:cBhvr>
                                      <p:to>
                                        <p:strVal val="solid"/>
                                      </p:to>
                                    </p:set>
                                    <p:set>
                                      <p:cBhvr>
                                        <p:cTn id="14" dur="600" fill="hold"/>
                                        <p:tgtEl>
                                          <p:spTgt spid="26"/>
                                        </p:tgtEl>
                                        <p:attrNameLst>
                                          <p:attrName>fill.on</p:attrName>
                                        </p:attrNameLst>
                                      </p:cBhvr>
                                      <p:to>
                                        <p:strVal val="true"/>
                                      </p:to>
                                    </p:set>
                                  </p:childTnLst>
                                </p:cTn>
                              </p:par>
                            </p:childTnLst>
                          </p:cTn>
                        </p:par>
                      </p:childTnLst>
                    </p:cTn>
                  </p:par>
                </p:childTnLst>
              </p:cTn>
              <p:nextCondLst>
                <p:cond evt="onClick" delay="0">
                  <p:tgtEl>
                    <p:spTgt spid="26"/>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FFD93B"/>
        </a:solidFill>
        <a:effectLst/>
      </p:bgPr>
    </p:bg>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48A368C5-DD67-47D6-9A03-DDC2CDA96E91}"/>
              </a:ext>
            </a:extLst>
          </p:cNvPr>
          <p:cNvPicPr>
            <a:picLocks noChangeAspect="1"/>
          </p:cNvPicPr>
          <p:nvPr/>
        </p:nvPicPr>
        <p:blipFill rotWithShape="1">
          <a:blip r:embed="rId2"/>
          <a:srcRect l="5890" t="39464" r="42910" b="18750"/>
          <a:stretch/>
        </p:blipFill>
        <p:spPr>
          <a:xfrm>
            <a:off x="738027" y="4008175"/>
            <a:ext cx="9586592" cy="4398839"/>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grpSp>
        <p:nvGrpSpPr>
          <p:cNvPr id="2" name="Group 2"/>
          <p:cNvGrpSpPr/>
          <p:nvPr/>
        </p:nvGrpSpPr>
        <p:grpSpPr>
          <a:xfrm>
            <a:off x="11440570" y="-15357"/>
            <a:ext cx="6847430" cy="10287000"/>
            <a:chOff x="0" y="0"/>
            <a:chExt cx="9129907" cy="13716000"/>
          </a:xfrm>
        </p:grpSpPr>
        <p:sp>
          <p:nvSpPr>
            <p:cNvPr id="3" name="Freeform 3"/>
            <p:cNvSpPr/>
            <p:nvPr/>
          </p:nvSpPr>
          <p:spPr>
            <a:xfrm>
              <a:off x="4539652" y="0"/>
              <a:ext cx="4590256" cy="4590256"/>
            </a:xfrm>
            <a:custGeom>
              <a:avLst/>
              <a:gdLst/>
              <a:ahLst/>
              <a:cxnLst/>
              <a:rect l="l" t="t" r="r" b="b"/>
              <a:pathLst>
                <a:path w="4590256" h="4590256">
                  <a:moveTo>
                    <a:pt x="0" y="0"/>
                  </a:moveTo>
                  <a:lnTo>
                    <a:pt x="4590255" y="0"/>
                  </a:lnTo>
                  <a:lnTo>
                    <a:pt x="4590255" y="4590256"/>
                  </a:lnTo>
                  <a:lnTo>
                    <a:pt x="0" y="4590256"/>
                  </a:lnTo>
                  <a:lnTo>
                    <a:pt x="0" y="0"/>
                  </a:lnTo>
                  <a:close/>
                </a:path>
              </a:pathLst>
            </a:custGeom>
            <a:blipFill>
              <a:blip r:embed="rId3">
                <a:alphaModFix amt="30000"/>
                <a:extLst>
                  <a:ext uri="{96DAC541-7B7A-43D3-8B79-37D633B846F1}">
                    <asvg:svgBlip xmlns:asvg="http://schemas.microsoft.com/office/drawing/2016/SVG/main" r:embed="rId4"/>
                  </a:ext>
                </a:extLst>
              </a:blip>
              <a:stretch>
                <a:fillRect/>
              </a:stretch>
            </a:blipFill>
          </p:spPr>
          <p:txBody>
            <a:bodyPr/>
            <a:lstStyle/>
            <a:p>
              <a:endParaRPr lang="en-US"/>
            </a:p>
          </p:txBody>
        </p:sp>
        <p:sp>
          <p:nvSpPr>
            <p:cNvPr id="4" name="Freeform 4"/>
            <p:cNvSpPr/>
            <p:nvPr/>
          </p:nvSpPr>
          <p:spPr>
            <a:xfrm>
              <a:off x="4539652" y="4562872"/>
              <a:ext cx="4590256" cy="4590256"/>
            </a:xfrm>
            <a:custGeom>
              <a:avLst/>
              <a:gdLst/>
              <a:ahLst/>
              <a:cxnLst/>
              <a:rect l="l" t="t" r="r" b="b"/>
              <a:pathLst>
                <a:path w="4590256" h="4590256">
                  <a:moveTo>
                    <a:pt x="0" y="0"/>
                  </a:moveTo>
                  <a:lnTo>
                    <a:pt x="4590255" y="0"/>
                  </a:lnTo>
                  <a:lnTo>
                    <a:pt x="4590255" y="4590256"/>
                  </a:lnTo>
                  <a:lnTo>
                    <a:pt x="0" y="4590256"/>
                  </a:lnTo>
                  <a:lnTo>
                    <a:pt x="0" y="0"/>
                  </a:lnTo>
                  <a:close/>
                </a:path>
              </a:pathLst>
            </a:custGeom>
            <a:blipFill>
              <a:blip r:embed="rId3">
                <a:alphaModFix amt="30000"/>
                <a:extLst>
                  <a:ext uri="{96DAC541-7B7A-43D3-8B79-37D633B846F1}">
                    <asvg:svgBlip xmlns:asvg="http://schemas.microsoft.com/office/drawing/2016/SVG/main" r:embed="rId4"/>
                  </a:ext>
                </a:extLst>
              </a:blip>
              <a:stretch>
                <a:fillRect/>
              </a:stretch>
            </a:blipFill>
          </p:spPr>
          <p:txBody>
            <a:bodyPr/>
            <a:lstStyle/>
            <a:p>
              <a:endParaRPr lang="en-US"/>
            </a:p>
          </p:txBody>
        </p:sp>
        <p:sp>
          <p:nvSpPr>
            <p:cNvPr id="5" name="Freeform 5"/>
            <p:cNvSpPr/>
            <p:nvPr/>
          </p:nvSpPr>
          <p:spPr>
            <a:xfrm>
              <a:off x="4539652" y="9125744"/>
              <a:ext cx="4590256" cy="4590256"/>
            </a:xfrm>
            <a:custGeom>
              <a:avLst/>
              <a:gdLst/>
              <a:ahLst/>
              <a:cxnLst/>
              <a:rect l="l" t="t" r="r" b="b"/>
              <a:pathLst>
                <a:path w="4590256" h="4590256">
                  <a:moveTo>
                    <a:pt x="0" y="0"/>
                  </a:moveTo>
                  <a:lnTo>
                    <a:pt x="4590255" y="0"/>
                  </a:lnTo>
                  <a:lnTo>
                    <a:pt x="4590255" y="4590256"/>
                  </a:lnTo>
                  <a:lnTo>
                    <a:pt x="0" y="4590256"/>
                  </a:lnTo>
                  <a:lnTo>
                    <a:pt x="0" y="0"/>
                  </a:lnTo>
                  <a:close/>
                </a:path>
              </a:pathLst>
            </a:custGeom>
            <a:blipFill>
              <a:blip r:embed="rId3">
                <a:alphaModFix amt="30000"/>
                <a:extLst>
                  <a:ext uri="{96DAC541-7B7A-43D3-8B79-37D633B846F1}">
                    <asvg:svgBlip xmlns:asvg="http://schemas.microsoft.com/office/drawing/2016/SVG/main" r:embed="rId4"/>
                  </a:ext>
                </a:extLst>
              </a:blip>
              <a:stretch>
                <a:fillRect/>
              </a:stretch>
            </a:blipFill>
          </p:spPr>
          <p:txBody>
            <a:bodyPr/>
            <a:lstStyle/>
            <a:p>
              <a:endParaRPr lang="en-US"/>
            </a:p>
          </p:txBody>
        </p:sp>
        <p:sp>
          <p:nvSpPr>
            <p:cNvPr id="6" name="Freeform 6"/>
            <p:cNvSpPr/>
            <p:nvPr/>
          </p:nvSpPr>
          <p:spPr>
            <a:xfrm>
              <a:off x="274404" y="0"/>
              <a:ext cx="4315852" cy="4590256"/>
            </a:xfrm>
            <a:custGeom>
              <a:avLst/>
              <a:gdLst/>
              <a:ahLst/>
              <a:cxnLst/>
              <a:rect l="l" t="t" r="r" b="b"/>
              <a:pathLst>
                <a:path w="4315852" h="4590256">
                  <a:moveTo>
                    <a:pt x="0" y="0"/>
                  </a:moveTo>
                  <a:lnTo>
                    <a:pt x="4315852" y="0"/>
                  </a:lnTo>
                  <a:lnTo>
                    <a:pt x="4315852" y="4590256"/>
                  </a:lnTo>
                  <a:lnTo>
                    <a:pt x="0" y="4590256"/>
                  </a:lnTo>
                  <a:lnTo>
                    <a:pt x="0" y="0"/>
                  </a:lnTo>
                  <a:close/>
                </a:path>
              </a:pathLst>
            </a:custGeom>
            <a:blipFill>
              <a:blip r:embed="rId3">
                <a:alphaModFix amt="30000"/>
                <a:extLst>
                  <a:ext uri="{96DAC541-7B7A-43D3-8B79-37D633B846F1}">
                    <asvg:svgBlip xmlns:asvg="http://schemas.microsoft.com/office/drawing/2016/SVG/main" r:embed="rId4"/>
                  </a:ext>
                </a:extLst>
              </a:blip>
              <a:stretch>
                <a:fillRect l="-6358"/>
              </a:stretch>
            </a:blipFill>
          </p:spPr>
          <p:txBody>
            <a:bodyPr/>
            <a:lstStyle/>
            <a:p>
              <a:endParaRPr lang="en-US"/>
            </a:p>
          </p:txBody>
        </p:sp>
        <p:sp>
          <p:nvSpPr>
            <p:cNvPr id="7" name="Freeform 7"/>
            <p:cNvSpPr/>
            <p:nvPr/>
          </p:nvSpPr>
          <p:spPr>
            <a:xfrm>
              <a:off x="0" y="4562872"/>
              <a:ext cx="4590256" cy="4590256"/>
            </a:xfrm>
            <a:custGeom>
              <a:avLst/>
              <a:gdLst/>
              <a:ahLst/>
              <a:cxnLst/>
              <a:rect l="l" t="t" r="r" b="b"/>
              <a:pathLst>
                <a:path w="4590256" h="4590256">
                  <a:moveTo>
                    <a:pt x="0" y="0"/>
                  </a:moveTo>
                  <a:lnTo>
                    <a:pt x="4590256" y="0"/>
                  </a:lnTo>
                  <a:lnTo>
                    <a:pt x="4590256" y="4590256"/>
                  </a:lnTo>
                  <a:lnTo>
                    <a:pt x="0" y="4590256"/>
                  </a:lnTo>
                  <a:lnTo>
                    <a:pt x="0" y="0"/>
                  </a:lnTo>
                  <a:close/>
                </a:path>
              </a:pathLst>
            </a:custGeom>
            <a:blipFill>
              <a:blip r:embed="rId3">
                <a:alphaModFix amt="30000"/>
                <a:extLst>
                  <a:ext uri="{96DAC541-7B7A-43D3-8B79-37D633B846F1}">
                    <asvg:svgBlip xmlns:asvg="http://schemas.microsoft.com/office/drawing/2016/SVG/main" r:embed="rId4"/>
                  </a:ext>
                </a:extLst>
              </a:blip>
              <a:stretch>
                <a:fillRect/>
              </a:stretch>
            </a:blipFill>
          </p:spPr>
          <p:txBody>
            <a:bodyPr/>
            <a:lstStyle/>
            <a:p>
              <a:endParaRPr lang="en-US"/>
            </a:p>
          </p:txBody>
        </p:sp>
        <p:sp>
          <p:nvSpPr>
            <p:cNvPr id="8" name="Freeform 8"/>
            <p:cNvSpPr/>
            <p:nvPr/>
          </p:nvSpPr>
          <p:spPr>
            <a:xfrm>
              <a:off x="0" y="9125744"/>
              <a:ext cx="4590256" cy="4590256"/>
            </a:xfrm>
            <a:custGeom>
              <a:avLst/>
              <a:gdLst/>
              <a:ahLst/>
              <a:cxnLst/>
              <a:rect l="l" t="t" r="r" b="b"/>
              <a:pathLst>
                <a:path w="4590256" h="4590256">
                  <a:moveTo>
                    <a:pt x="0" y="0"/>
                  </a:moveTo>
                  <a:lnTo>
                    <a:pt x="4590256" y="0"/>
                  </a:lnTo>
                  <a:lnTo>
                    <a:pt x="4590256" y="4590256"/>
                  </a:lnTo>
                  <a:lnTo>
                    <a:pt x="0" y="4590256"/>
                  </a:lnTo>
                  <a:lnTo>
                    <a:pt x="0" y="0"/>
                  </a:lnTo>
                  <a:close/>
                </a:path>
              </a:pathLst>
            </a:custGeom>
            <a:blipFill>
              <a:blip r:embed="rId3">
                <a:alphaModFix amt="30000"/>
                <a:extLst>
                  <a:ext uri="{96DAC541-7B7A-43D3-8B79-37D633B846F1}">
                    <asvg:svgBlip xmlns:asvg="http://schemas.microsoft.com/office/drawing/2016/SVG/main" r:embed="rId4"/>
                  </a:ext>
                </a:extLst>
              </a:blip>
              <a:stretch>
                <a:fillRect/>
              </a:stretch>
            </a:blipFill>
          </p:spPr>
          <p:txBody>
            <a:bodyPr/>
            <a:lstStyle/>
            <a:p>
              <a:endParaRPr lang="en-US"/>
            </a:p>
          </p:txBody>
        </p:sp>
      </p:grpSp>
      <p:sp>
        <p:nvSpPr>
          <p:cNvPr id="23" name="Freeform 8">
            <a:extLst>
              <a:ext uri="{FF2B5EF4-FFF2-40B4-BE49-F238E27FC236}">
                <a16:creationId xmlns:a16="http://schemas.microsoft.com/office/drawing/2014/main" id="{63CC4FF6-9A7C-43B8-9F19-46EAB7AC9FCE}"/>
              </a:ext>
            </a:extLst>
          </p:cNvPr>
          <p:cNvSpPr/>
          <p:nvPr/>
        </p:nvSpPr>
        <p:spPr>
          <a:xfrm>
            <a:off x="342677" y="1205517"/>
            <a:ext cx="6539923" cy="3442692"/>
          </a:xfrm>
          <a:custGeom>
            <a:avLst/>
            <a:gdLst/>
            <a:ahLst/>
            <a:cxnLst/>
            <a:rect l="l" t="t" r="r" b="b"/>
            <a:pathLst>
              <a:path w="5039709" h="2144167">
                <a:moveTo>
                  <a:pt x="0" y="0"/>
                </a:moveTo>
                <a:lnTo>
                  <a:pt x="5039709" y="0"/>
                </a:lnTo>
                <a:lnTo>
                  <a:pt x="5039709" y="2144167"/>
                </a:lnTo>
                <a:lnTo>
                  <a:pt x="0" y="2144167"/>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US"/>
          </a:p>
        </p:txBody>
      </p:sp>
      <p:sp>
        <p:nvSpPr>
          <p:cNvPr id="24" name="Rectangle 23">
            <a:extLst>
              <a:ext uri="{FF2B5EF4-FFF2-40B4-BE49-F238E27FC236}">
                <a16:creationId xmlns:a16="http://schemas.microsoft.com/office/drawing/2014/main" id="{E49B2DD9-E5BF-4A7B-86DF-3E47BA620AB7}"/>
              </a:ext>
            </a:extLst>
          </p:cNvPr>
          <p:cNvSpPr/>
          <p:nvPr/>
        </p:nvSpPr>
        <p:spPr>
          <a:xfrm>
            <a:off x="342677" y="1594523"/>
            <a:ext cx="6243500" cy="1569660"/>
          </a:xfrm>
          <a:prstGeom prst="rect">
            <a:avLst/>
          </a:prstGeom>
        </p:spPr>
        <p:txBody>
          <a:bodyPr wrap="square">
            <a:spAutoFit/>
          </a:bodyPr>
          <a:lstStyle/>
          <a:p>
            <a:pPr algn="r" rtl="1"/>
            <a:r>
              <a:rPr lang="ar-BH" sz="3200" dirty="0">
                <a:latin typeface="Tajawal" panose="00000500000000000000" pitchFamily="2" charset="-78"/>
                <a:cs typeface="Tajawal" panose="00000500000000000000" pitchFamily="2" charset="-78"/>
              </a:rPr>
              <a:t>إذا كنت  انت "سام" وكان لديك حساب على التطبيق </a:t>
            </a:r>
            <a:r>
              <a:rPr lang="en-US" sz="3200" dirty="0">
                <a:latin typeface="Tajawal" panose="00000500000000000000" pitchFamily="2" charset="-78"/>
                <a:cs typeface="Tajawal" panose="00000500000000000000" pitchFamily="2" charset="-78"/>
              </a:rPr>
              <a:t>“The App”</a:t>
            </a:r>
            <a:r>
              <a:rPr lang="ar-BH" sz="3200" dirty="0">
                <a:latin typeface="Tajawal" panose="00000500000000000000" pitchFamily="2" charset="-78"/>
                <a:cs typeface="Tajawal" panose="00000500000000000000" pitchFamily="2" charset="-78"/>
              </a:rPr>
              <a:t>، هل تعتقد أن هذا حقيقي؟</a:t>
            </a:r>
            <a:endParaRPr lang="en-US" sz="3200" dirty="0">
              <a:latin typeface="Tajawal" panose="00000500000000000000" pitchFamily="2" charset="-78"/>
              <a:cs typeface="Tajawal" panose="00000500000000000000" pitchFamily="2" charset="-78"/>
            </a:endParaRPr>
          </a:p>
        </p:txBody>
      </p:sp>
      <p:sp>
        <p:nvSpPr>
          <p:cNvPr id="26" name="Freeform 10">
            <a:extLst>
              <a:ext uri="{FF2B5EF4-FFF2-40B4-BE49-F238E27FC236}">
                <a16:creationId xmlns:a16="http://schemas.microsoft.com/office/drawing/2014/main" id="{659FE375-A2A0-48D9-A3EE-822CA8426385}"/>
              </a:ext>
            </a:extLst>
          </p:cNvPr>
          <p:cNvSpPr/>
          <p:nvPr/>
        </p:nvSpPr>
        <p:spPr>
          <a:xfrm>
            <a:off x="11646373" y="6053183"/>
            <a:ext cx="5267576" cy="1681358"/>
          </a:xfrm>
          <a:custGeom>
            <a:avLst/>
            <a:gdLst/>
            <a:ahLst/>
            <a:cxnLst/>
            <a:rect l="l" t="t" r="r" b="b"/>
            <a:pathLst>
              <a:path w="7315200" h="2212848">
                <a:moveTo>
                  <a:pt x="0" y="0"/>
                </a:moveTo>
                <a:lnTo>
                  <a:pt x="7315200" y="0"/>
                </a:lnTo>
                <a:lnTo>
                  <a:pt x="7315200" y="2212848"/>
                </a:lnTo>
                <a:lnTo>
                  <a:pt x="0" y="2212848"/>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en-US"/>
          </a:p>
        </p:txBody>
      </p:sp>
      <p:sp>
        <p:nvSpPr>
          <p:cNvPr id="27" name="Rectangle 26">
            <a:extLst>
              <a:ext uri="{FF2B5EF4-FFF2-40B4-BE49-F238E27FC236}">
                <a16:creationId xmlns:a16="http://schemas.microsoft.com/office/drawing/2014/main" id="{FBFF3278-015A-4E15-8425-D21B0664A748}"/>
              </a:ext>
            </a:extLst>
          </p:cNvPr>
          <p:cNvSpPr/>
          <p:nvPr/>
        </p:nvSpPr>
        <p:spPr>
          <a:xfrm>
            <a:off x="12267484" y="6570696"/>
            <a:ext cx="3631122" cy="646331"/>
          </a:xfrm>
          <a:prstGeom prst="rect">
            <a:avLst/>
          </a:prstGeom>
        </p:spPr>
        <p:txBody>
          <a:bodyPr wrap="none">
            <a:spAutoFit/>
          </a:bodyPr>
          <a:lstStyle/>
          <a:p>
            <a:pPr algn="r" rtl="1"/>
            <a:r>
              <a:rPr lang="ar-BH" sz="3600" b="1" dirty="0">
                <a:latin typeface="Tajawal" panose="00000500000000000000" pitchFamily="2" charset="-78"/>
                <a:cs typeface="Tajawal" panose="00000500000000000000" pitchFamily="2" charset="-78"/>
              </a:rPr>
              <a:t>إنها عملية احتيال</a:t>
            </a:r>
            <a:endParaRPr lang="en-US" sz="3600" b="1" dirty="0">
              <a:latin typeface="Tajawal" panose="00000500000000000000" pitchFamily="2" charset="-78"/>
              <a:cs typeface="Tajawal" panose="00000500000000000000" pitchFamily="2" charset="-78"/>
            </a:endParaRPr>
          </a:p>
        </p:txBody>
      </p:sp>
      <p:sp>
        <p:nvSpPr>
          <p:cNvPr id="28" name="Freeform 10">
            <a:extLst>
              <a:ext uri="{FF2B5EF4-FFF2-40B4-BE49-F238E27FC236}">
                <a16:creationId xmlns:a16="http://schemas.microsoft.com/office/drawing/2014/main" id="{A113F34A-612C-4DAB-82D7-395347019AE5}"/>
              </a:ext>
            </a:extLst>
          </p:cNvPr>
          <p:cNvSpPr/>
          <p:nvPr/>
        </p:nvSpPr>
        <p:spPr>
          <a:xfrm>
            <a:off x="11646373" y="3855207"/>
            <a:ext cx="5267576" cy="1681358"/>
          </a:xfrm>
          <a:custGeom>
            <a:avLst/>
            <a:gdLst/>
            <a:ahLst/>
            <a:cxnLst/>
            <a:rect l="l" t="t" r="r" b="b"/>
            <a:pathLst>
              <a:path w="7315200" h="2212848">
                <a:moveTo>
                  <a:pt x="0" y="0"/>
                </a:moveTo>
                <a:lnTo>
                  <a:pt x="7315200" y="0"/>
                </a:lnTo>
                <a:lnTo>
                  <a:pt x="7315200" y="2212848"/>
                </a:lnTo>
                <a:lnTo>
                  <a:pt x="0" y="2212848"/>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en-US"/>
          </a:p>
        </p:txBody>
      </p:sp>
      <p:sp>
        <p:nvSpPr>
          <p:cNvPr id="29" name="Rectangle 28">
            <a:extLst>
              <a:ext uri="{FF2B5EF4-FFF2-40B4-BE49-F238E27FC236}">
                <a16:creationId xmlns:a16="http://schemas.microsoft.com/office/drawing/2014/main" id="{BEFF8988-79F3-49B8-A813-1ECF055C6945}"/>
              </a:ext>
            </a:extLst>
          </p:cNvPr>
          <p:cNvSpPr/>
          <p:nvPr/>
        </p:nvSpPr>
        <p:spPr>
          <a:xfrm>
            <a:off x="12267485" y="4372720"/>
            <a:ext cx="3631121" cy="646331"/>
          </a:xfrm>
          <a:prstGeom prst="rect">
            <a:avLst/>
          </a:prstGeom>
        </p:spPr>
        <p:txBody>
          <a:bodyPr wrap="square">
            <a:spAutoFit/>
          </a:bodyPr>
          <a:lstStyle/>
          <a:p>
            <a:pPr algn="ctr" rtl="1"/>
            <a:r>
              <a:rPr lang="ar-BH" sz="3600" b="1" dirty="0">
                <a:latin typeface="Tajawal" panose="00000500000000000000" pitchFamily="2" charset="-78"/>
                <a:cs typeface="Tajawal" panose="00000500000000000000" pitchFamily="2" charset="-78"/>
              </a:rPr>
              <a:t>انه حقيقــي</a:t>
            </a:r>
            <a:endParaRPr lang="en-US" sz="3600" b="1" dirty="0">
              <a:latin typeface="Tajawal" panose="00000500000000000000" pitchFamily="2" charset="-78"/>
              <a:cs typeface="Tajawal" panose="00000500000000000000" pitchFamily="2" charset="-78"/>
            </a:endParaRPr>
          </a:p>
        </p:txBody>
      </p:sp>
      <p:sp>
        <p:nvSpPr>
          <p:cNvPr id="9" name="TextBox 20">
            <a:extLst>
              <a:ext uri="{FF2B5EF4-FFF2-40B4-BE49-F238E27FC236}">
                <a16:creationId xmlns:a16="http://schemas.microsoft.com/office/drawing/2014/main" id="{7DAB0364-350C-B7E6-F6BA-7D137BB80613}"/>
              </a:ext>
            </a:extLst>
          </p:cNvPr>
          <p:cNvSpPr txBox="1"/>
          <p:nvPr/>
        </p:nvSpPr>
        <p:spPr>
          <a:xfrm>
            <a:off x="3404738" y="458114"/>
            <a:ext cx="12230100" cy="2385268"/>
          </a:xfrm>
          <a:prstGeom prst="rect">
            <a:avLst/>
          </a:prstGeom>
        </p:spPr>
        <p:txBody>
          <a:bodyPr wrap="square" lIns="0" tIns="0" rIns="0" bIns="0" rtlCol="0" anchor="t">
            <a:spAutoFit/>
          </a:bodyPr>
          <a:lstStyle/>
          <a:p>
            <a:pPr algn="r" rtl="1">
              <a:lnSpc>
                <a:spcPts val="9315"/>
              </a:lnSpc>
            </a:pPr>
            <a:r>
              <a:rPr lang="ar-BH" sz="8000" dirty="0">
                <a:solidFill>
                  <a:srgbClr val="001962"/>
                </a:solidFill>
                <a:latin typeface="Tufuli Arabic DEMO Medium" pitchFamily="2" charset="-78"/>
                <a:ea typeface="Gulfs Display"/>
                <a:cs typeface="Tufuli Arabic DEMO Medium" pitchFamily="2" charset="-78"/>
                <a:sym typeface="Gulfs Display"/>
              </a:rPr>
              <a:t>نشاط :</a:t>
            </a:r>
          </a:p>
          <a:p>
            <a:pPr algn="r" rtl="1">
              <a:lnSpc>
                <a:spcPts val="9315"/>
              </a:lnSpc>
            </a:pPr>
            <a:r>
              <a:rPr lang="ar-BH" sz="8000" dirty="0">
                <a:solidFill>
                  <a:srgbClr val="001962"/>
                </a:solidFill>
                <a:latin typeface="Tufuli Arabic DEMO Medium" pitchFamily="2" charset="-78"/>
                <a:ea typeface="Gulfs Display"/>
                <a:cs typeface="Tufuli Arabic DEMO Medium" pitchFamily="2" charset="-78"/>
                <a:sym typeface="Gulfs Display"/>
              </a:rPr>
              <a:t>اكتشاف طرق الاحتيال</a:t>
            </a:r>
            <a:endParaRPr lang="en-US" sz="8000" dirty="0">
              <a:solidFill>
                <a:srgbClr val="001962"/>
              </a:solidFill>
              <a:latin typeface="Tufuli Arabic DEMO Medium" pitchFamily="2" charset="-78"/>
              <a:ea typeface="Gulfs Display"/>
              <a:cs typeface="Tufuli Arabic DEMO Medium" pitchFamily="2" charset="-78"/>
              <a:sym typeface="Gulfs Display"/>
            </a:endParaRPr>
          </a:p>
        </p:txBody>
      </p:sp>
    </p:spTree>
    <p:extLst>
      <p:ext uri="{BB962C8B-B14F-4D97-AF65-F5344CB8AC3E}">
        <p14:creationId xmlns:p14="http://schemas.microsoft.com/office/powerpoint/2010/main" val="3511044434"/>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6"/>
                    </p:tgtEl>
                  </p:cond>
                </p:stCondLst>
                <p:endSync evt="end" delay="0">
                  <p:rtn val="all"/>
                </p:endSync>
                <p:childTnLst>
                  <p:par>
                    <p:cTn id="3" fill="hold">
                      <p:stCondLst>
                        <p:cond delay="0"/>
                      </p:stCondLst>
                      <p:childTnLst>
                        <p:par>
                          <p:cTn id="4" fill="hold">
                            <p:stCondLst>
                              <p:cond delay="0"/>
                            </p:stCondLst>
                            <p:childTnLst>
                              <p:par>
                                <p:cTn id="5" presetID="19" presetClass="emph" presetSubtype="0" fill="hold" nodeType="withEffect">
                                  <p:stCondLst>
                                    <p:cond delay="0"/>
                                  </p:stCondLst>
                                  <p:childTnLst>
                                    <p:animClr clrSpc="rgb" dir="cw">
                                      <p:cBhvr override="childStyle">
                                        <p:cTn id="6" dur="500" fill="hold"/>
                                        <p:tgtEl>
                                          <p:spTgt spid="28"/>
                                        </p:tgtEl>
                                        <p:attrNameLst>
                                          <p:attrName>style.color</p:attrName>
                                        </p:attrNameLst>
                                      </p:cBhvr>
                                      <p:to>
                                        <a:schemeClr val="accent2"/>
                                      </p:to>
                                    </p:animClr>
                                    <p:animClr clrSpc="rgb" dir="cw">
                                      <p:cBhvr>
                                        <p:cTn id="7" dur="500" fill="hold"/>
                                        <p:tgtEl>
                                          <p:spTgt spid="28"/>
                                        </p:tgtEl>
                                        <p:attrNameLst>
                                          <p:attrName>fillcolor</p:attrName>
                                        </p:attrNameLst>
                                      </p:cBhvr>
                                      <p:to>
                                        <a:schemeClr val="accent2"/>
                                      </p:to>
                                    </p:animClr>
                                    <p:set>
                                      <p:cBhvr>
                                        <p:cTn id="8" dur="500" fill="hold"/>
                                        <p:tgtEl>
                                          <p:spTgt spid="28"/>
                                        </p:tgtEl>
                                        <p:attrNameLst>
                                          <p:attrName>fill.type</p:attrName>
                                        </p:attrNameLst>
                                      </p:cBhvr>
                                      <p:to>
                                        <p:strVal val="solid"/>
                                      </p:to>
                                    </p:set>
                                    <p:set>
                                      <p:cBhvr>
                                        <p:cTn id="9" dur="500" fill="hold"/>
                                        <p:tgtEl>
                                          <p:spTgt spid="28"/>
                                        </p:tgtEl>
                                        <p:attrNameLst>
                                          <p:attrName>fill.on</p:attrName>
                                        </p:attrNameLst>
                                      </p:cBhvr>
                                      <p:to>
                                        <p:strVal val="true"/>
                                      </p:to>
                                    </p:set>
                                  </p:childTnLst>
                                </p:cTn>
                              </p:par>
                              <p:par>
                                <p:cTn id="10" presetID="19" presetClass="emph" presetSubtype="0" fill="hold" nodeType="withEffect">
                                  <p:stCondLst>
                                    <p:cond delay="0"/>
                                  </p:stCondLst>
                                  <p:childTnLst>
                                    <p:animClr clrSpc="rgb" dir="cw">
                                      <p:cBhvr override="childStyle">
                                        <p:cTn id="11" dur="600" fill="hold"/>
                                        <p:tgtEl>
                                          <p:spTgt spid="26"/>
                                        </p:tgtEl>
                                        <p:attrNameLst>
                                          <p:attrName>style.color</p:attrName>
                                        </p:attrNameLst>
                                      </p:cBhvr>
                                      <p:to>
                                        <a:srgbClr val="92D050"/>
                                      </p:to>
                                    </p:animClr>
                                    <p:animClr clrSpc="rgb" dir="cw">
                                      <p:cBhvr>
                                        <p:cTn id="12" dur="600" fill="hold"/>
                                        <p:tgtEl>
                                          <p:spTgt spid="26"/>
                                        </p:tgtEl>
                                        <p:attrNameLst>
                                          <p:attrName>fillcolor</p:attrName>
                                        </p:attrNameLst>
                                      </p:cBhvr>
                                      <p:to>
                                        <a:srgbClr val="92D050"/>
                                      </p:to>
                                    </p:animClr>
                                    <p:set>
                                      <p:cBhvr>
                                        <p:cTn id="13" dur="600" fill="hold"/>
                                        <p:tgtEl>
                                          <p:spTgt spid="26"/>
                                        </p:tgtEl>
                                        <p:attrNameLst>
                                          <p:attrName>fill.type</p:attrName>
                                        </p:attrNameLst>
                                      </p:cBhvr>
                                      <p:to>
                                        <p:strVal val="solid"/>
                                      </p:to>
                                    </p:set>
                                    <p:set>
                                      <p:cBhvr>
                                        <p:cTn id="14" dur="600" fill="hold"/>
                                        <p:tgtEl>
                                          <p:spTgt spid="26"/>
                                        </p:tgtEl>
                                        <p:attrNameLst>
                                          <p:attrName>fill.on</p:attrName>
                                        </p:attrNameLst>
                                      </p:cBhvr>
                                      <p:to>
                                        <p:strVal val="true"/>
                                      </p:to>
                                    </p:set>
                                  </p:childTnLst>
                                </p:cTn>
                              </p:par>
                            </p:childTnLst>
                          </p:cTn>
                        </p:par>
                      </p:childTnLst>
                    </p:cTn>
                  </p:par>
                </p:childTnLst>
              </p:cTn>
              <p:nextCondLst>
                <p:cond evt="onClick" delay="0">
                  <p:tgtEl>
                    <p:spTgt spid="26"/>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FFD93B"/>
        </a:solidFill>
        <a:effectLst/>
      </p:bgPr>
    </p:bg>
    <p:spTree>
      <p:nvGrpSpPr>
        <p:cNvPr id="1" name=""/>
        <p:cNvGrpSpPr/>
        <p:nvPr/>
      </p:nvGrpSpPr>
      <p:grpSpPr>
        <a:xfrm>
          <a:off x="0" y="0"/>
          <a:ext cx="0" cy="0"/>
          <a:chOff x="0" y="0"/>
          <a:chExt cx="0" cy="0"/>
        </a:xfrm>
      </p:grpSpPr>
      <p:sp>
        <p:nvSpPr>
          <p:cNvPr id="27" name="Freeform 2">
            <a:extLst>
              <a:ext uri="{FF2B5EF4-FFF2-40B4-BE49-F238E27FC236}">
                <a16:creationId xmlns:a16="http://schemas.microsoft.com/office/drawing/2014/main" id="{79EDC22A-C6B1-40DC-93BC-DC8C79D31BCE}"/>
              </a:ext>
            </a:extLst>
          </p:cNvPr>
          <p:cNvSpPr/>
          <p:nvPr/>
        </p:nvSpPr>
        <p:spPr>
          <a:xfrm>
            <a:off x="-20782" y="0"/>
            <a:ext cx="18288000" cy="10477500"/>
          </a:xfrm>
          <a:prstGeom prst="rect">
            <a:avLst/>
          </a:prstGeom>
          <a:blipFill>
            <a:blip r:embed="rId2">
              <a:alphaModFix amt="9999"/>
              <a:extLst>
                <a:ext uri="{96DAC541-7B7A-43D3-8B79-37D633B846F1}">
                  <asvg:svgBlip xmlns:asvg="http://schemas.microsoft.com/office/drawing/2016/SVG/main" r:embed="rId3"/>
                </a:ext>
              </a:extLst>
            </a:blip>
            <a:stretch>
              <a:fillRect t="-37018"/>
            </a:stretch>
          </a:blipFill>
        </p:spPr>
        <p:txBody>
          <a:bodyPr/>
          <a:lstStyle/>
          <a:p>
            <a:endParaRPr lang="en-US" dirty="0"/>
          </a:p>
        </p:txBody>
      </p:sp>
      <p:grpSp>
        <p:nvGrpSpPr>
          <p:cNvPr id="21" name="Group 21"/>
          <p:cNvGrpSpPr/>
          <p:nvPr/>
        </p:nvGrpSpPr>
        <p:grpSpPr>
          <a:xfrm>
            <a:off x="1028700" y="1028700"/>
            <a:ext cx="13330294" cy="2119630"/>
            <a:chOff x="0" y="0"/>
            <a:chExt cx="17773726" cy="2826173"/>
          </a:xfrm>
        </p:grpSpPr>
        <p:sp>
          <p:nvSpPr>
            <p:cNvPr id="22" name="TextBox 22"/>
            <p:cNvSpPr txBox="1"/>
            <p:nvPr/>
          </p:nvSpPr>
          <p:spPr>
            <a:xfrm>
              <a:off x="0" y="0"/>
              <a:ext cx="17773726" cy="1295400"/>
            </a:xfrm>
            <a:prstGeom prst="rect">
              <a:avLst/>
            </a:prstGeom>
          </p:spPr>
          <p:txBody>
            <a:bodyPr lIns="0" tIns="0" rIns="0" bIns="0" rtlCol="0" anchor="t">
              <a:spAutoFit/>
            </a:bodyPr>
            <a:lstStyle/>
            <a:p>
              <a:pPr algn="l">
                <a:lnSpc>
                  <a:spcPts val="7680"/>
                </a:lnSpc>
              </a:pPr>
              <a:endParaRPr/>
            </a:p>
          </p:txBody>
        </p:sp>
        <p:sp>
          <p:nvSpPr>
            <p:cNvPr id="23" name="TextBox 23"/>
            <p:cNvSpPr txBox="1"/>
            <p:nvPr/>
          </p:nvSpPr>
          <p:spPr>
            <a:xfrm>
              <a:off x="0" y="2203450"/>
              <a:ext cx="17773726" cy="622723"/>
            </a:xfrm>
            <a:prstGeom prst="rect">
              <a:avLst/>
            </a:prstGeom>
          </p:spPr>
          <p:txBody>
            <a:bodyPr lIns="0" tIns="0" rIns="0" bIns="0" rtlCol="0" anchor="t">
              <a:spAutoFit/>
            </a:bodyPr>
            <a:lstStyle/>
            <a:p>
              <a:pPr algn="l">
                <a:lnSpc>
                  <a:spcPts val="3919"/>
                </a:lnSpc>
              </a:pPr>
              <a:endParaRPr/>
            </a:p>
          </p:txBody>
        </p:sp>
      </p:grpSp>
      <p:pic>
        <p:nvPicPr>
          <p:cNvPr id="24" name="Picture 24"/>
          <p:cNvPicPr>
            <a:picLocks noChangeAspect="1"/>
          </p:cNvPicPr>
          <p:nvPr/>
        </p:nvPicPr>
        <p:blipFill>
          <a:blip r:embed="rId4"/>
          <a:srcRect/>
          <a:stretch>
            <a:fillRect/>
          </a:stretch>
        </p:blipFill>
        <p:spPr>
          <a:xfrm>
            <a:off x="2779462" y="1025162"/>
            <a:ext cx="12976752" cy="9261838"/>
          </a:xfrm>
          <a:prstGeom prst="rect">
            <a:avLst/>
          </a:prstGeom>
        </p:spPr>
      </p:pic>
      <p:sp>
        <p:nvSpPr>
          <p:cNvPr id="26" name="TextBox 26"/>
          <p:cNvSpPr txBox="1"/>
          <p:nvPr/>
        </p:nvSpPr>
        <p:spPr>
          <a:xfrm>
            <a:off x="4509316" y="3924300"/>
            <a:ext cx="9849678" cy="3129062"/>
          </a:xfrm>
          <a:prstGeom prst="rect">
            <a:avLst/>
          </a:prstGeom>
        </p:spPr>
        <p:txBody>
          <a:bodyPr lIns="0" tIns="0" rIns="0" bIns="0" rtlCol="0" anchor="t">
            <a:spAutoFit/>
          </a:bodyPr>
          <a:lstStyle/>
          <a:p>
            <a:pPr algn="ctr">
              <a:lnSpc>
                <a:spcPts val="8000"/>
              </a:lnSpc>
            </a:pPr>
            <a:r>
              <a:rPr lang="ar-BH" sz="8000" dirty="0">
                <a:solidFill>
                  <a:srgbClr val="F4592F"/>
                </a:solidFill>
                <a:latin typeface="ar_kifk_photoshop" panose="02000000000000000000" pitchFamily="2" charset="-78"/>
                <a:ea typeface="ar_kifk_photoshop" panose="02000000000000000000" pitchFamily="2" charset="-78"/>
                <a:cs typeface="ar_kifk_photoshop" panose="02000000000000000000" pitchFamily="2" charset="-78"/>
                <a:sym typeface="Gulfs Display"/>
              </a:rPr>
              <a:t>وعيك في التعامل مع الروابط غير الموثوقة يمكن أن يحميك من المخاطر على الإنترنت</a:t>
            </a:r>
            <a:endParaRPr lang="en-US" sz="8000" dirty="0">
              <a:solidFill>
                <a:srgbClr val="F4592F"/>
              </a:solidFill>
              <a:latin typeface="ar_kifk_photoshop" panose="02000000000000000000" pitchFamily="2" charset="-78"/>
              <a:ea typeface="ar_kifk_photoshop" panose="02000000000000000000" pitchFamily="2" charset="-78"/>
              <a:cs typeface="ar_kifk_photoshop" panose="02000000000000000000" pitchFamily="2" charset="-78"/>
              <a:sym typeface="Gulfs Display"/>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7BD0DF"/>
        </a:solidFill>
        <a:effectLst/>
      </p:bgPr>
    </p:bg>
    <p:spTree>
      <p:nvGrpSpPr>
        <p:cNvPr id="1" name=""/>
        <p:cNvGrpSpPr/>
        <p:nvPr/>
      </p:nvGrpSpPr>
      <p:grpSpPr>
        <a:xfrm>
          <a:off x="0" y="0"/>
          <a:ext cx="0" cy="0"/>
          <a:chOff x="0" y="0"/>
          <a:chExt cx="0" cy="0"/>
        </a:xfrm>
      </p:grpSpPr>
      <p:sp>
        <p:nvSpPr>
          <p:cNvPr id="8" name="Freeform 2">
            <a:extLst>
              <a:ext uri="{FF2B5EF4-FFF2-40B4-BE49-F238E27FC236}">
                <a16:creationId xmlns:a16="http://schemas.microsoft.com/office/drawing/2014/main" id="{ACBC1171-A6D6-4EAB-A970-D71CF2BD6C85}"/>
              </a:ext>
            </a:extLst>
          </p:cNvPr>
          <p:cNvSpPr/>
          <p:nvPr/>
        </p:nvSpPr>
        <p:spPr>
          <a:xfrm>
            <a:off x="-20782" y="0"/>
            <a:ext cx="18288000" cy="10477500"/>
          </a:xfrm>
          <a:prstGeom prst="rect">
            <a:avLst/>
          </a:prstGeom>
          <a:blipFill>
            <a:blip r:embed="rId2">
              <a:alphaModFix amt="9999"/>
              <a:extLst>
                <a:ext uri="{96DAC541-7B7A-43D3-8B79-37D633B846F1}">
                  <asvg:svgBlip xmlns:asvg="http://schemas.microsoft.com/office/drawing/2016/SVG/main" r:embed="rId3"/>
                </a:ext>
              </a:extLst>
            </a:blip>
            <a:stretch>
              <a:fillRect t="-37018"/>
            </a:stretch>
          </a:blipFill>
        </p:spPr>
        <p:txBody>
          <a:bodyPr/>
          <a:lstStyle/>
          <a:p>
            <a:endParaRPr lang="en-US" dirty="0"/>
          </a:p>
        </p:txBody>
      </p:sp>
      <p:sp>
        <p:nvSpPr>
          <p:cNvPr id="13" name="TextBox 13"/>
          <p:cNvSpPr txBox="1"/>
          <p:nvPr/>
        </p:nvSpPr>
        <p:spPr>
          <a:xfrm>
            <a:off x="5667390" y="413753"/>
            <a:ext cx="6719145" cy="919354"/>
          </a:xfrm>
          <a:prstGeom prst="rect">
            <a:avLst/>
          </a:prstGeom>
        </p:spPr>
        <p:txBody>
          <a:bodyPr lIns="0" tIns="0" rIns="0" bIns="0" rtlCol="0" anchor="t">
            <a:spAutoFit/>
          </a:bodyPr>
          <a:lstStyle/>
          <a:p>
            <a:pPr algn="r" rtl="1">
              <a:lnSpc>
                <a:spcPts val="7352"/>
              </a:lnSpc>
            </a:pPr>
            <a:r>
              <a:rPr lang="ar-BH" sz="6126" dirty="0">
                <a:solidFill>
                  <a:srgbClr val="001962"/>
                </a:solidFill>
                <a:latin typeface="Tufuli Arabic DEMO Medium" pitchFamily="2" charset="-78"/>
                <a:ea typeface="Gulfs Display"/>
                <a:cs typeface="Tufuli Arabic DEMO Medium" pitchFamily="2" charset="-78"/>
                <a:sym typeface="Gulfs Display"/>
              </a:rPr>
              <a:t>مــن هـم المحتـالــون؟</a:t>
            </a:r>
            <a:endParaRPr lang="en-US" sz="6126" dirty="0">
              <a:solidFill>
                <a:srgbClr val="001962"/>
              </a:solidFill>
              <a:latin typeface="Tufuli Arabic DEMO Medium" pitchFamily="2" charset="-78"/>
              <a:ea typeface="Gulfs Display"/>
              <a:cs typeface="Tufuli Arabic DEMO Medium" pitchFamily="2" charset="-78"/>
              <a:sym typeface="Gulfs Display"/>
            </a:endParaRPr>
          </a:p>
        </p:txBody>
      </p:sp>
      <p:grpSp>
        <p:nvGrpSpPr>
          <p:cNvPr id="2" name="Group 1">
            <a:extLst>
              <a:ext uri="{FF2B5EF4-FFF2-40B4-BE49-F238E27FC236}">
                <a16:creationId xmlns:a16="http://schemas.microsoft.com/office/drawing/2014/main" id="{A532DF50-BF07-7DE3-F977-11F7DA080387}"/>
              </a:ext>
            </a:extLst>
          </p:cNvPr>
          <p:cNvGrpSpPr/>
          <p:nvPr/>
        </p:nvGrpSpPr>
        <p:grpSpPr>
          <a:xfrm>
            <a:off x="685800" y="1922433"/>
            <a:ext cx="17145000" cy="10833735"/>
            <a:chOff x="685800" y="1922433"/>
            <a:chExt cx="17145000" cy="10833735"/>
          </a:xfrm>
        </p:grpSpPr>
        <p:sp>
          <p:nvSpPr>
            <p:cNvPr id="17" name="TextBox 25">
              <a:extLst>
                <a:ext uri="{FF2B5EF4-FFF2-40B4-BE49-F238E27FC236}">
                  <a16:creationId xmlns:a16="http://schemas.microsoft.com/office/drawing/2014/main" id="{D4BEE122-E691-4E59-B4E2-EF695B18A25D}"/>
                </a:ext>
              </a:extLst>
            </p:cNvPr>
            <p:cNvSpPr txBox="1"/>
            <p:nvPr/>
          </p:nvSpPr>
          <p:spPr>
            <a:xfrm>
              <a:off x="685800" y="1922433"/>
              <a:ext cx="17145000" cy="10833735"/>
            </a:xfrm>
            <a:prstGeom prst="rect">
              <a:avLst/>
            </a:prstGeom>
          </p:spPr>
          <p:txBody>
            <a:bodyPr wrap="square" lIns="0" tIns="0" rIns="0" bIns="0" rtlCol="0" anchor="t">
              <a:spAutoFit/>
            </a:bodyPr>
            <a:lstStyle/>
            <a:p>
              <a:pPr algn="ctr" rtl="1">
                <a:lnSpc>
                  <a:spcPct val="150000"/>
                </a:lnSpc>
                <a:spcBef>
                  <a:spcPct val="0"/>
                </a:spcBef>
              </a:pPr>
              <a:r>
                <a:rPr lang="ar-EG" sz="4000" b="1" dirty="0">
                  <a:solidFill>
                    <a:srgbClr val="001962"/>
                  </a:solidFill>
                  <a:latin typeface="Tajawal" panose="00000500000000000000" pitchFamily="2" charset="-78"/>
                  <a:ea typeface="Telegraf Medium"/>
                  <a:cs typeface="Tajawal" panose="00000500000000000000" pitchFamily="2" charset="-78"/>
                  <a:sym typeface="Telegraf Medium"/>
                  <a:rtl/>
                </a:rPr>
                <a:t>المجرمون الإلكترونيون هم</a:t>
              </a:r>
              <a:r>
                <a:rPr lang="ar-BH" sz="4000" b="1" dirty="0">
                  <a:solidFill>
                    <a:srgbClr val="001962"/>
                  </a:solidFill>
                  <a:latin typeface="Tajawal" panose="00000500000000000000" pitchFamily="2" charset="-78"/>
                  <a:ea typeface="Telegraf Medium"/>
                  <a:cs typeface="Tajawal" panose="00000500000000000000" pitchFamily="2" charset="-78"/>
                  <a:sym typeface="Telegraf Medium"/>
                  <a:rtl/>
                </a:rPr>
                <a:t> محتالون عبر</a:t>
              </a:r>
              <a:r>
                <a:rPr lang="ar-EG" sz="4000" b="1" dirty="0">
                  <a:solidFill>
                    <a:srgbClr val="001962"/>
                  </a:solidFill>
                  <a:latin typeface="Tajawal" panose="00000500000000000000" pitchFamily="2" charset="-78"/>
                  <a:ea typeface="Telegraf Medium"/>
                  <a:cs typeface="Tajawal" panose="00000500000000000000" pitchFamily="2" charset="-78"/>
                  <a:sym typeface="Telegraf Medium"/>
                  <a:rtl/>
                </a:rPr>
                <a:t>  الإنترنت يسعون للوصول إلى حساباتك أو</a:t>
              </a:r>
              <a:endParaRPr lang="ar-BH" sz="4000" b="1" dirty="0">
                <a:solidFill>
                  <a:srgbClr val="001962"/>
                </a:solidFill>
                <a:latin typeface="Tajawal" panose="00000500000000000000" pitchFamily="2" charset="-78"/>
                <a:ea typeface="Telegraf Medium"/>
                <a:cs typeface="Tajawal" panose="00000500000000000000" pitchFamily="2" charset="-78"/>
                <a:sym typeface="Telegraf Medium"/>
                <a:rtl/>
              </a:endParaRPr>
            </a:p>
            <a:p>
              <a:pPr algn="ctr" rtl="1">
                <a:lnSpc>
                  <a:spcPct val="150000"/>
                </a:lnSpc>
                <a:spcBef>
                  <a:spcPct val="0"/>
                </a:spcBef>
              </a:pPr>
              <a:r>
                <a:rPr lang="ar-EG" sz="4000" b="1" dirty="0">
                  <a:solidFill>
                    <a:srgbClr val="001962"/>
                  </a:solidFill>
                  <a:latin typeface="Tajawal" panose="00000500000000000000" pitchFamily="2" charset="-78"/>
                  <a:ea typeface="Telegraf Medium"/>
                  <a:cs typeface="Tajawal" panose="00000500000000000000" pitchFamily="2" charset="-78"/>
                  <a:sym typeface="Telegraf Medium"/>
                  <a:rtl/>
                </a:rPr>
                <a:t> سرقة معلوماتك الشخصية ومالك</a:t>
              </a:r>
              <a:r>
                <a:rPr lang="ar-BH" sz="4000" b="1" dirty="0">
                  <a:solidFill>
                    <a:srgbClr val="001962"/>
                  </a:solidFill>
                  <a:latin typeface="Tajawal" panose="00000500000000000000" pitchFamily="2" charset="-78"/>
                  <a:ea typeface="Telegraf Medium"/>
                  <a:cs typeface="Tajawal" panose="00000500000000000000" pitchFamily="2" charset="-78"/>
                  <a:sym typeface="Telegraf Medium"/>
                  <a:rtl/>
                </a:rPr>
                <a:t> باستخدام </a:t>
              </a:r>
              <a:r>
                <a:rPr lang="ar-EG" sz="4000" b="1" dirty="0">
                  <a:solidFill>
                    <a:srgbClr val="001962"/>
                  </a:solidFill>
                  <a:latin typeface="Tajawal" panose="00000500000000000000" pitchFamily="2" charset="-78"/>
                  <a:ea typeface="Telegraf Medium"/>
                  <a:cs typeface="Tajawal" panose="00000500000000000000" pitchFamily="2" charset="-78"/>
                  <a:sym typeface="Telegraf Medium"/>
                  <a:rtl/>
                </a:rPr>
                <a:t>أساليب </a:t>
              </a:r>
              <a:r>
                <a:rPr lang="ar-BH" sz="4000" b="1" dirty="0">
                  <a:solidFill>
                    <a:srgbClr val="001962"/>
                  </a:solidFill>
                  <a:latin typeface="Tajawal" panose="00000500000000000000" pitchFamily="2" charset="-78"/>
                  <a:ea typeface="Telegraf Medium"/>
                  <a:cs typeface="Tajawal" panose="00000500000000000000" pitchFamily="2" charset="-78"/>
                  <a:sym typeface="Telegraf Medium"/>
                  <a:rtl/>
                </a:rPr>
                <a:t>احتيالية وخدع</a:t>
              </a:r>
              <a:r>
                <a:rPr lang="ar-EG" sz="4000" b="1" dirty="0">
                  <a:solidFill>
                    <a:srgbClr val="001962"/>
                  </a:solidFill>
                  <a:latin typeface="Tajawal" panose="00000500000000000000" pitchFamily="2" charset="-78"/>
                  <a:ea typeface="Telegraf Medium"/>
                  <a:cs typeface="Tajawal" panose="00000500000000000000" pitchFamily="2" charset="-78"/>
                  <a:sym typeface="Telegraf Medium"/>
                  <a:rtl/>
                </a:rPr>
                <a:t> لجعلك تضغط على روابط مزيفة أو لتحميل مرفقات قد تتسبب في عطل لجهازك أو تبطئه.</a:t>
              </a:r>
              <a:endParaRPr lang="en-US" sz="4000" b="1" dirty="0">
                <a:solidFill>
                  <a:srgbClr val="001962"/>
                </a:solidFill>
                <a:latin typeface="Tajawal" panose="00000500000000000000" pitchFamily="2" charset="-78"/>
                <a:ea typeface="Telegraf Medium"/>
                <a:cs typeface="Tajawal" panose="00000500000000000000" pitchFamily="2" charset="-78"/>
                <a:sym typeface="Telegraf Medium"/>
                <a:rtl/>
              </a:endParaRPr>
            </a:p>
            <a:p>
              <a:pPr algn="ctr" rtl="1">
                <a:lnSpc>
                  <a:spcPct val="150000"/>
                </a:lnSpc>
                <a:spcBef>
                  <a:spcPct val="0"/>
                </a:spcBef>
              </a:pPr>
              <a:endParaRPr lang="en-US" sz="3200" b="1" dirty="0">
                <a:solidFill>
                  <a:srgbClr val="001962"/>
                </a:solidFill>
                <a:latin typeface="Tajawal" panose="00000500000000000000" pitchFamily="2" charset="-78"/>
                <a:ea typeface="Telegraf Medium"/>
                <a:cs typeface="Tajawal" panose="00000500000000000000" pitchFamily="2" charset="-78"/>
                <a:sym typeface="Telegraf Medium"/>
                <a:rtl/>
              </a:endParaRPr>
            </a:p>
            <a:p>
              <a:pPr algn="ctr" rtl="1">
                <a:lnSpc>
                  <a:spcPct val="150000"/>
                </a:lnSpc>
                <a:spcBef>
                  <a:spcPct val="0"/>
                </a:spcBef>
              </a:pPr>
              <a:endParaRPr lang="en-US" sz="3200" b="1" dirty="0">
                <a:solidFill>
                  <a:srgbClr val="001962"/>
                </a:solidFill>
                <a:latin typeface="Tajawal" panose="00000500000000000000" pitchFamily="2" charset="-78"/>
                <a:ea typeface="Telegraf Medium"/>
                <a:cs typeface="Tajawal" panose="00000500000000000000" pitchFamily="2" charset="-78"/>
                <a:sym typeface="Telegraf Medium"/>
                <a:rtl/>
              </a:endParaRPr>
            </a:p>
            <a:p>
              <a:pPr algn="ctr" rtl="1">
                <a:lnSpc>
                  <a:spcPct val="150000"/>
                </a:lnSpc>
                <a:spcBef>
                  <a:spcPct val="0"/>
                </a:spcBef>
              </a:pPr>
              <a:endParaRPr lang="en-US" sz="3200" b="1" dirty="0">
                <a:solidFill>
                  <a:srgbClr val="001962"/>
                </a:solidFill>
                <a:latin typeface="Tajawal" panose="00000500000000000000" pitchFamily="2" charset="-78"/>
                <a:ea typeface="Telegraf Medium"/>
                <a:cs typeface="Tajawal" panose="00000500000000000000" pitchFamily="2" charset="-78"/>
                <a:sym typeface="Telegraf Medium"/>
                <a:rtl/>
              </a:endParaRPr>
            </a:p>
            <a:p>
              <a:pPr algn="ctr" rtl="1">
                <a:lnSpc>
                  <a:spcPct val="150000"/>
                </a:lnSpc>
                <a:spcBef>
                  <a:spcPct val="0"/>
                </a:spcBef>
              </a:pPr>
              <a:endParaRPr lang="en-US" sz="3200" b="1" dirty="0">
                <a:solidFill>
                  <a:srgbClr val="001962"/>
                </a:solidFill>
                <a:latin typeface="Tajawal" panose="00000500000000000000" pitchFamily="2" charset="-78"/>
                <a:ea typeface="Telegraf Medium"/>
                <a:cs typeface="Tajawal" panose="00000500000000000000" pitchFamily="2" charset="-78"/>
                <a:sym typeface="Telegraf Medium"/>
                <a:rtl/>
              </a:endParaRPr>
            </a:p>
            <a:p>
              <a:pPr algn="ctr" rtl="1">
                <a:lnSpc>
                  <a:spcPct val="150000"/>
                </a:lnSpc>
                <a:spcBef>
                  <a:spcPct val="0"/>
                </a:spcBef>
              </a:pPr>
              <a:endParaRPr lang="en-US" sz="3200" b="1" dirty="0">
                <a:solidFill>
                  <a:srgbClr val="001962"/>
                </a:solidFill>
                <a:latin typeface="Tajawal" panose="00000500000000000000" pitchFamily="2" charset="-78"/>
                <a:ea typeface="Telegraf Medium"/>
                <a:cs typeface="Tajawal" panose="00000500000000000000" pitchFamily="2" charset="-78"/>
                <a:sym typeface="Telegraf Medium"/>
                <a:rtl/>
              </a:endParaRPr>
            </a:p>
            <a:p>
              <a:pPr algn="ctr" rtl="1">
                <a:lnSpc>
                  <a:spcPct val="150000"/>
                </a:lnSpc>
                <a:spcBef>
                  <a:spcPct val="0"/>
                </a:spcBef>
              </a:pPr>
              <a:endParaRPr lang="en-US" sz="3200" b="1" dirty="0">
                <a:solidFill>
                  <a:srgbClr val="001962"/>
                </a:solidFill>
                <a:latin typeface="Tajawal" panose="00000500000000000000" pitchFamily="2" charset="-78"/>
                <a:ea typeface="Telegraf Medium"/>
                <a:cs typeface="Tajawal" panose="00000500000000000000" pitchFamily="2" charset="-78"/>
                <a:sym typeface="Telegraf Medium"/>
                <a:rtl/>
              </a:endParaRPr>
            </a:p>
            <a:p>
              <a:pPr algn="ctr" rtl="1">
                <a:lnSpc>
                  <a:spcPct val="150000"/>
                </a:lnSpc>
                <a:spcBef>
                  <a:spcPct val="0"/>
                </a:spcBef>
              </a:pPr>
              <a:endParaRPr lang="ar-BH" sz="3200" b="1" dirty="0">
                <a:solidFill>
                  <a:srgbClr val="FF0000"/>
                </a:solidFill>
                <a:latin typeface="Tajawal" panose="00000500000000000000" pitchFamily="2" charset="-78"/>
                <a:ea typeface="Telegraf Medium"/>
                <a:cs typeface="Tajawal" panose="00000500000000000000" pitchFamily="2" charset="-78"/>
                <a:sym typeface="Telegraf Medium"/>
                <a:rtl/>
              </a:endParaRPr>
            </a:p>
            <a:p>
              <a:pPr algn="ctr" rtl="1">
                <a:lnSpc>
                  <a:spcPct val="150000"/>
                </a:lnSpc>
                <a:spcBef>
                  <a:spcPct val="0"/>
                </a:spcBef>
              </a:pPr>
              <a:endParaRPr lang="ar-EG" sz="3200" b="1" dirty="0">
                <a:solidFill>
                  <a:srgbClr val="FF0000"/>
                </a:solidFill>
                <a:latin typeface="Tajawal" panose="00000500000000000000" pitchFamily="2" charset="-78"/>
                <a:ea typeface="Telegraf Medium"/>
                <a:cs typeface="Tajawal" panose="00000500000000000000" pitchFamily="2" charset="-78"/>
                <a:sym typeface="Telegraf Medium"/>
                <a:rtl/>
              </a:endParaRPr>
            </a:p>
            <a:p>
              <a:pPr algn="ctr" rtl="1">
                <a:lnSpc>
                  <a:spcPct val="150000"/>
                </a:lnSpc>
                <a:spcBef>
                  <a:spcPct val="0"/>
                </a:spcBef>
              </a:pPr>
              <a:endParaRPr lang="en-US" sz="3200" b="1" dirty="0">
                <a:solidFill>
                  <a:srgbClr val="001962"/>
                </a:solidFill>
                <a:latin typeface="Tajawal" panose="00000500000000000000" pitchFamily="2" charset="-78"/>
                <a:ea typeface="Telegraf Medium"/>
                <a:cs typeface="Tajawal" panose="00000500000000000000" pitchFamily="2" charset="-78"/>
                <a:sym typeface="Telegraf Medium"/>
                <a:rtl/>
              </a:endParaRPr>
            </a:p>
            <a:p>
              <a:pPr algn="ctr" rtl="1">
                <a:lnSpc>
                  <a:spcPct val="150000"/>
                </a:lnSpc>
                <a:spcBef>
                  <a:spcPct val="0"/>
                </a:spcBef>
              </a:pPr>
              <a:endParaRPr lang="en-US" sz="3200" b="1" dirty="0">
                <a:solidFill>
                  <a:srgbClr val="001962"/>
                </a:solidFill>
                <a:latin typeface="Tajawal" panose="00000500000000000000" pitchFamily="2" charset="-78"/>
                <a:ea typeface="Telegraf Medium"/>
                <a:cs typeface="Tajawal" panose="00000500000000000000" pitchFamily="2" charset="-78"/>
                <a:sym typeface="Telegraf Medium"/>
                <a:rtl/>
              </a:endParaRPr>
            </a:p>
            <a:p>
              <a:pPr algn="ctr" rtl="1">
                <a:lnSpc>
                  <a:spcPct val="150000"/>
                </a:lnSpc>
                <a:spcBef>
                  <a:spcPct val="0"/>
                </a:spcBef>
              </a:pPr>
              <a:endParaRPr lang="ar-EG" sz="3200" b="1" dirty="0">
                <a:solidFill>
                  <a:srgbClr val="001962"/>
                </a:solidFill>
                <a:latin typeface="Tajawal" panose="00000500000000000000" pitchFamily="2" charset="-78"/>
                <a:ea typeface="Telegraf Medium"/>
                <a:cs typeface="Tajawal" panose="00000500000000000000" pitchFamily="2" charset="-78"/>
                <a:sym typeface="Telegraf Medium"/>
                <a:rtl/>
              </a:endParaRPr>
            </a:p>
          </p:txBody>
        </p:sp>
        <p:sp>
          <p:nvSpPr>
            <p:cNvPr id="18" name="Freeform 10">
              <a:extLst>
                <a:ext uri="{FF2B5EF4-FFF2-40B4-BE49-F238E27FC236}">
                  <a16:creationId xmlns:a16="http://schemas.microsoft.com/office/drawing/2014/main" id="{7EDCB8D2-A02B-4C34-8356-BCF6209C81B6}"/>
                </a:ext>
              </a:extLst>
            </p:cNvPr>
            <p:cNvSpPr/>
            <p:nvPr/>
          </p:nvSpPr>
          <p:spPr>
            <a:xfrm>
              <a:off x="5596077" y="5676900"/>
              <a:ext cx="2961408" cy="2125224"/>
            </a:xfrm>
            <a:custGeom>
              <a:avLst/>
              <a:gdLst/>
              <a:ahLst/>
              <a:cxnLst/>
              <a:rect l="l" t="t" r="r" b="b"/>
              <a:pathLst>
                <a:path w="3759115" h="2687767">
                  <a:moveTo>
                    <a:pt x="0" y="0"/>
                  </a:moveTo>
                  <a:lnTo>
                    <a:pt x="3759115" y="0"/>
                  </a:lnTo>
                  <a:lnTo>
                    <a:pt x="3759115" y="2687767"/>
                  </a:lnTo>
                  <a:lnTo>
                    <a:pt x="0" y="2687767"/>
                  </a:lnTo>
                  <a:lnTo>
                    <a:pt x="0" y="0"/>
                  </a:lnTo>
                  <a:close/>
                </a:path>
              </a:pathLst>
            </a:custGeom>
            <a:blipFill>
              <a:blip r:embed="rId4"/>
              <a:stretch>
                <a:fillRect/>
              </a:stretch>
            </a:blipFill>
          </p:spPr>
          <p:txBody>
            <a:bodyPr/>
            <a:lstStyle/>
            <a:p>
              <a:endParaRPr lang="en-US"/>
            </a:p>
          </p:txBody>
        </p:sp>
        <p:sp>
          <p:nvSpPr>
            <p:cNvPr id="19" name="Freeform 11">
              <a:extLst>
                <a:ext uri="{FF2B5EF4-FFF2-40B4-BE49-F238E27FC236}">
                  <a16:creationId xmlns:a16="http://schemas.microsoft.com/office/drawing/2014/main" id="{41898436-0B6A-4DFA-837C-3EA7AD064EAA}"/>
                </a:ext>
              </a:extLst>
            </p:cNvPr>
            <p:cNvSpPr/>
            <p:nvPr/>
          </p:nvSpPr>
          <p:spPr>
            <a:xfrm>
              <a:off x="1770344" y="5981700"/>
              <a:ext cx="2342563" cy="2266378"/>
            </a:xfrm>
            <a:custGeom>
              <a:avLst/>
              <a:gdLst/>
              <a:ahLst/>
              <a:cxnLst/>
              <a:rect l="l" t="t" r="r" b="b"/>
              <a:pathLst>
                <a:path w="3759898" h="4114800">
                  <a:moveTo>
                    <a:pt x="0" y="0"/>
                  </a:moveTo>
                  <a:lnTo>
                    <a:pt x="3759899" y="0"/>
                  </a:lnTo>
                  <a:lnTo>
                    <a:pt x="3759899" y="4114800"/>
                  </a:lnTo>
                  <a:lnTo>
                    <a:pt x="0" y="4114800"/>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US"/>
            </a:p>
          </p:txBody>
        </p:sp>
        <p:sp>
          <p:nvSpPr>
            <p:cNvPr id="25" name="Freeform 5">
              <a:extLst>
                <a:ext uri="{FF2B5EF4-FFF2-40B4-BE49-F238E27FC236}">
                  <a16:creationId xmlns:a16="http://schemas.microsoft.com/office/drawing/2014/main" id="{76A02D65-BE69-4E1E-9A16-767BAC26CE1E}"/>
                </a:ext>
              </a:extLst>
            </p:cNvPr>
            <p:cNvSpPr/>
            <p:nvPr/>
          </p:nvSpPr>
          <p:spPr>
            <a:xfrm>
              <a:off x="14173200" y="6038035"/>
              <a:ext cx="1828800" cy="1816819"/>
            </a:xfrm>
            <a:custGeom>
              <a:avLst/>
              <a:gdLst/>
              <a:ahLst/>
              <a:cxnLst/>
              <a:rect l="l" t="t" r="r" b="b"/>
              <a:pathLst>
                <a:path w="4114800" h="4114800">
                  <a:moveTo>
                    <a:pt x="0" y="0"/>
                  </a:moveTo>
                  <a:lnTo>
                    <a:pt x="4114800" y="0"/>
                  </a:lnTo>
                  <a:lnTo>
                    <a:pt x="4114800" y="4114800"/>
                  </a:lnTo>
                  <a:lnTo>
                    <a:pt x="0" y="4114800"/>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en-US"/>
            </a:p>
          </p:txBody>
        </p:sp>
        <p:sp>
          <p:nvSpPr>
            <p:cNvPr id="26" name="Freeform 6">
              <a:extLst>
                <a:ext uri="{FF2B5EF4-FFF2-40B4-BE49-F238E27FC236}">
                  <a16:creationId xmlns:a16="http://schemas.microsoft.com/office/drawing/2014/main" id="{49AAB016-A702-42AB-8EBE-89D807EC3A93}"/>
                </a:ext>
              </a:extLst>
            </p:cNvPr>
            <p:cNvSpPr/>
            <p:nvPr/>
          </p:nvSpPr>
          <p:spPr>
            <a:xfrm>
              <a:off x="10058400" y="6038035"/>
              <a:ext cx="3200400" cy="1676399"/>
            </a:xfrm>
            <a:custGeom>
              <a:avLst/>
              <a:gdLst/>
              <a:ahLst/>
              <a:cxnLst/>
              <a:rect l="l" t="t" r="r" b="b"/>
              <a:pathLst>
                <a:path w="4387762" h="2539417">
                  <a:moveTo>
                    <a:pt x="0" y="0"/>
                  </a:moveTo>
                  <a:lnTo>
                    <a:pt x="4387762" y="0"/>
                  </a:lnTo>
                  <a:lnTo>
                    <a:pt x="4387762" y="2539418"/>
                  </a:lnTo>
                  <a:lnTo>
                    <a:pt x="0" y="2539418"/>
                  </a:lnTo>
                  <a:lnTo>
                    <a:pt x="0" y="0"/>
                  </a:lnTo>
                  <a:close/>
                </a:path>
              </a:pathLst>
            </a:custGeom>
            <a:blipFill>
              <a:blip r:embed="rId9"/>
              <a:stretch>
                <a:fillRect/>
              </a:stretch>
            </a:blipFill>
          </p:spPr>
          <p:txBody>
            <a:bodyPr/>
            <a:lstStyle/>
            <a:p>
              <a:endParaRPr lang="en-US"/>
            </a:p>
          </p:txBody>
        </p:sp>
      </p:gr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7BD0DF"/>
        </a:solidFill>
        <a:effectLst/>
      </p:bgPr>
    </p:bg>
    <p:spTree>
      <p:nvGrpSpPr>
        <p:cNvPr id="1" name=""/>
        <p:cNvGrpSpPr/>
        <p:nvPr/>
      </p:nvGrpSpPr>
      <p:grpSpPr>
        <a:xfrm>
          <a:off x="0" y="0"/>
          <a:ext cx="0" cy="0"/>
          <a:chOff x="0" y="0"/>
          <a:chExt cx="0" cy="0"/>
        </a:xfrm>
      </p:grpSpPr>
      <p:sp>
        <p:nvSpPr>
          <p:cNvPr id="15" name="Freeform 2">
            <a:extLst>
              <a:ext uri="{FF2B5EF4-FFF2-40B4-BE49-F238E27FC236}">
                <a16:creationId xmlns:a16="http://schemas.microsoft.com/office/drawing/2014/main" id="{7C09DF95-5C08-40B1-83A8-C3CB053FFE4A}"/>
              </a:ext>
            </a:extLst>
          </p:cNvPr>
          <p:cNvSpPr/>
          <p:nvPr/>
        </p:nvSpPr>
        <p:spPr>
          <a:xfrm>
            <a:off x="-20782" y="0"/>
            <a:ext cx="18288000" cy="10477500"/>
          </a:xfrm>
          <a:prstGeom prst="rect">
            <a:avLst/>
          </a:prstGeom>
          <a:blipFill>
            <a:blip r:embed="rId2">
              <a:alphaModFix amt="9999"/>
              <a:extLst>
                <a:ext uri="{96DAC541-7B7A-43D3-8B79-37D633B846F1}">
                  <asvg:svgBlip xmlns:asvg="http://schemas.microsoft.com/office/drawing/2016/SVG/main" r:embed="rId3"/>
                </a:ext>
              </a:extLst>
            </a:blip>
            <a:stretch>
              <a:fillRect t="-37018"/>
            </a:stretch>
          </a:blipFill>
        </p:spPr>
        <p:txBody>
          <a:bodyPr/>
          <a:lstStyle/>
          <a:p>
            <a:endParaRPr lang="en-US" dirty="0"/>
          </a:p>
        </p:txBody>
      </p:sp>
      <p:pic>
        <p:nvPicPr>
          <p:cNvPr id="18" name="Picture 28">
            <a:extLst>
              <a:ext uri="{FF2B5EF4-FFF2-40B4-BE49-F238E27FC236}">
                <a16:creationId xmlns:a16="http://schemas.microsoft.com/office/drawing/2014/main" id="{1E461C36-DB98-4B0D-B852-8DAA20C6E274}"/>
              </a:ext>
            </a:extLst>
          </p:cNvPr>
          <p:cNvPicPr>
            <a:picLocks noChangeAspect="1"/>
          </p:cNvPicPr>
          <p:nvPr/>
        </p:nvPicPr>
        <p:blipFill>
          <a:blip r:embed="rId4"/>
          <a:srcRect/>
          <a:stretch>
            <a:fillRect/>
          </a:stretch>
        </p:blipFill>
        <p:spPr>
          <a:xfrm>
            <a:off x="3429000" y="5584091"/>
            <a:ext cx="10899785" cy="1721019"/>
          </a:xfrm>
          <a:prstGeom prst="rect">
            <a:avLst/>
          </a:prstGeom>
        </p:spPr>
      </p:pic>
      <p:sp>
        <p:nvSpPr>
          <p:cNvPr id="19" name="Rectangle 18">
            <a:extLst>
              <a:ext uri="{FF2B5EF4-FFF2-40B4-BE49-F238E27FC236}">
                <a16:creationId xmlns:a16="http://schemas.microsoft.com/office/drawing/2014/main" id="{420CF790-604D-45C9-BB6D-72EF03D7EAF5}"/>
              </a:ext>
            </a:extLst>
          </p:cNvPr>
          <p:cNvSpPr/>
          <p:nvPr/>
        </p:nvSpPr>
        <p:spPr>
          <a:xfrm>
            <a:off x="2514600" y="1668661"/>
            <a:ext cx="12532526" cy="2246769"/>
          </a:xfrm>
          <a:prstGeom prst="rect">
            <a:avLst/>
          </a:prstGeom>
        </p:spPr>
        <p:txBody>
          <a:bodyPr wrap="square">
            <a:spAutoFit/>
          </a:bodyPr>
          <a:lstStyle/>
          <a:p>
            <a:pPr algn="ctr" rtl="1">
              <a:lnSpc>
                <a:spcPct val="150000"/>
              </a:lnSpc>
              <a:spcBef>
                <a:spcPct val="0"/>
              </a:spcBef>
            </a:pPr>
            <a:r>
              <a:rPr lang="ar-EG" sz="3200" b="1" dirty="0">
                <a:solidFill>
                  <a:srgbClr val="001962"/>
                </a:solidFill>
                <a:latin typeface="Tajawal" panose="00000500000000000000" pitchFamily="2" charset="-78"/>
                <a:ea typeface="Telegraf Medium"/>
                <a:cs typeface="Tajawal" panose="00000500000000000000" pitchFamily="2" charset="-78"/>
                <a:sym typeface="Telegraf Medium"/>
                <a:rtl/>
              </a:rPr>
              <a:t>غالبًا ما يتظاهرون بأنهم شخص تعرفه أو تثق به، </a:t>
            </a:r>
            <a:endParaRPr lang="en-US" sz="3200" b="1" dirty="0">
              <a:solidFill>
                <a:srgbClr val="001962"/>
              </a:solidFill>
              <a:latin typeface="Tajawal" panose="00000500000000000000" pitchFamily="2" charset="-78"/>
              <a:ea typeface="Telegraf Medium"/>
              <a:cs typeface="Tajawal" panose="00000500000000000000" pitchFamily="2" charset="-78"/>
              <a:sym typeface="Telegraf Medium"/>
              <a:rtl/>
            </a:endParaRPr>
          </a:p>
          <a:p>
            <a:pPr algn="ctr" rtl="1">
              <a:lnSpc>
                <a:spcPct val="150000"/>
              </a:lnSpc>
              <a:spcBef>
                <a:spcPct val="0"/>
              </a:spcBef>
            </a:pPr>
            <a:r>
              <a:rPr lang="ar-EG" sz="3200" b="1" dirty="0">
                <a:solidFill>
                  <a:srgbClr val="001962"/>
                </a:solidFill>
                <a:latin typeface="Tajawal" panose="00000500000000000000" pitchFamily="2" charset="-78"/>
                <a:ea typeface="Telegraf Medium"/>
                <a:cs typeface="Tajawal" panose="00000500000000000000" pitchFamily="2" charset="-78"/>
                <a:sym typeface="Telegraf Medium"/>
                <a:rtl/>
              </a:rPr>
              <a:t>مثل صديق</a:t>
            </a:r>
            <a:r>
              <a:rPr lang="ar-BH" sz="3200" b="1" dirty="0">
                <a:solidFill>
                  <a:srgbClr val="001962"/>
                </a:solidFill>
                <a:latin typeface="Tajawal" panose="00000500000000000000" pitchFamily="2" charset="-78"/>
                <a:ea typeface="Telegraf Medium"/>
                <a:cs typeface="Tajawal" panose="00000500000000000000" pitchFamily="2" charset="-78"/>
                <a:sym typeface="Telegraf Medium"/>
                <a:rtl/>
              </a:rPr>
              <a:t> لك أو شخص يقدم لك المساعدة من خلال البرامج والتطبيقات التي تستخدمها عبر الإنترنت.</a:t>
            </a:r>
            <a:endParaRPr lang="ar-EG" sz="3200" b="1" dirty="0">
              <a:solidFill>
                <a:srgbClr val="001962"/>
              </a:solidFill>
              <a:latin typeface="Tajawal" panose="00000500000000000000" pitchFamily="2" charset="-78"/>
              <a:ea typeface="Telegraf Medium"/>
              <a:cs typeface="Tajawal" panose="00000500000000000000" pitchFamily="2" charset="-78"/>
              <a:sym typeface="Telegraf Medium"/>
              <a:rtl/>
            </a:endParaRPr>
          </a:p>
        </p:txBody>
      </p:sp>
      <p:sp>
        <p:nvSpPr>
          <p:cNvPr id="20" name="TextBox 26">
            <a:extLst>
              <a:ext uri="{FF2B5EF4-FFF2-40B4-BE49-F238E27FC236}">
                <a16:creationId xmlns:a16="http://schemas.microsoft.com/office/drawing/2014/main" id="{2821A626-D4A0-4517-9D46-D32F2C83652A}"/>
              </a:ext>
            </a:extLst>
          </p:cNvPr>
          <p:cNvSpPr txBox="1"/>
          <p:nvPr/>
        </p:nvSpPr>
        <p:spPr>
          <a:xfrm>
            <a:off x="5016342" y="6130907"/>
            <a:ext cx="8001000" cy="465512"/>
          </a:xfrm>
          <a:prstGeom prst="rect">
            <a:avLst/>
          </a:prstGeom>
        </p:spPr>
        <p:txBody>
          <a:bodyPr wrap="square" lIns="0" tIns="0" rIns="0" bIns="0" rtlCol="0" anchor="t">
            <a:spAutoFit/>
          </a:bodyPr>
          <a:lstStyle/>
          <a:p>
            <a:pPr algn="ctr" rtl="1">
              <a:lnSpc>
                <a:spcPts val="3359"/>
              </a:lnSpc>
              <a:spcBef>
                <a:spcPct val="0"/>
              </a:spcBef>
            </a:pPr>
            <a:r>
              <a:rPr lang="ar-EG" sz="3600" dirty="0">
                <a:solidFill>
                  <a:srgbClr val="001962"/>
                </a:solidFill>
                <a:latin typeface="Tajawal" panose="00000500000000000000" pitchFamily="2" charset="-78"/>
                <a:ea typeface="Telegraf Medium"/>
                <a:cs typeface="Tajawal" panose="00000500000000000000" pitchFamily="2" charset="-78"/>
                <a:sym typeface="Telegraf Medium"/>
                <a:rtl/>
              </a:rPr>
              <a:t>تعلم كيفية اكتشاف حيلهم وحماية نفسك!</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7BD0DF"/>
        </a:solidFill>
        <a:effectLst/>
      </p:bgPr>
    </p:bg>
    <p:spTree>
      <p:nvGrpSpPr>
        <p:cNvPr id="1" name=""/>
        <p:cNvGrpSpPr/>
        <p:nvPr/>
      </p:nvGrpSpPr>
      <p:grpSpPr>
        <a:xfrm>
          <a:off x="0" y="0"/>
          <a:ext cx="0" cy="0"/>
          <a:chOff x="0" y="0"/>
          <a:chExt cx="0" cy="0"/>
        </a:xfrm>
      </p:grpSpPr>
      <p:sp>
        <p:nvSpPr>
          <p:cNvPr id="16" name="Freeform 2">
            <a:extLst>
              <a:ext uri="{FF2B5EF4-FFF2-40B4-BE49-F238E27FC236}">
                <a16:creationId xmlns:a16="http://schemas.microsoft.com/office/drawing/2014/main" id="{14419CB8-6F4A-4BA1-9CA4-B917C3305CD8}"/>
              </a:ext>
            </a:extLst>
          </p:cNvPr>
          <p:cNvSpPr/>
          <p:nvPr/>
        </p:nvSpPr>
        <p:spPr>
          <a:xfrm>
            <a:off x="-20782" y="0"/>
            <a:ext cx="18288000" cy="10477500"/>
          </a:xfrm>
          <a:prstGeom prst="rect">
            <a:avLst/>
          </a:prstGeom>
          <a:blipFill>
            <a:blip r:embed="rId2">
              <a:alphaModFix amt="9999"/>
              <a:extLst>
                <a:ext uri="{96DAC541-7B7A-43D3-8B79-37D633B846F1}">
                  <asvg:svgBlip xmlns:asvg="http://schemas.microsoft.com/office/drawing/2016/SVG/main" r:embed="rId3"/>
                </a:ext>
              </a:extLst>
            </a:blip>
            <a:stretch>
              <a:fillRect t="-37018"/>
            </a:stretch>
          </a:blipFill>
        </p:spPr>
        <p:txBody>
          <a:bodyPr/>
          <a:lstStyle/>
          <a:p>
            <a:endParaRPr lang="en-US" dirty="0"/>
          </a:p>
        </p:txBody>
      </p:sp>
      <p:pic>
        <p:nvPicPr>
          <p:cNvPr id="18" name="Picture 28">
            <a:extLst>
              <a:ext uri="{FF2B5EF4-FFF2-40B4-BE49-F238E27FC236}">
                <a16:creationId xmlns:a16="http://schemas.microsoft.com/office/drawing/2014/main" id="{1E461C36-DB98-4B0D-B852-8DAA20C6E274}"/>
              </a:ext>
            </a:extLst>
          </p:cNvPr>
          <p:cNvPicPr>
            <a:picLocks noChangeAspect="1"/>
          </p:cNvPicPr>
          <p:nvPr/>
        </p:nvPicPr>
        <p:blipFill>
          <a:blip r:embed="rId4"/>
          <a:srcRect/>
          <a:stretch>
            <a:fillRect/>
          </a:stretch>
        </p:blipFill>
        <p:spPr>
          <a:xfrm>
            <a:off x="3810000" y="800100"/>
            <a:ext cx="10899785" cy="1721019"/>
          </a:xfrm>
          <a:prstGeom prst="rect">
            <a:avLst/>
          </a:prstGeom>
        </p:spPr>
      </p:pic>
      <p:sp>
        <p:nvSpPr>
          <p:cNvPr id="19" name="Rectangle 18">
            <a:extLst>
              <a:ext uri="{FF2B5EF4-FFF2-40B4-BE49-F238E27FC236}">
                <a16:creationId xmlns:a16="http://schemas.microsoft.com/office/drawing/2014/main" id="{420CF790-604D-45C9-BB6D-72EF03D7EAF5}"/>
              </a:ext>
            </a:extLst>
          </p:cNvPr>
          <p:cNvSpPr/>
          <p:nvPr/>
        </p:nvSpPr>
        <p:spPr>
          <a:xfrm>
            <a:off x="4433398" y="3102642"/>
            <a:ext cx="12532526" cy="5338641"/>
          </a:xfrm>
          <a:prstGeom prst="rect">
            <a:avLst/>
          </a:prstGeom>
        </p:spPr>
        <p:txBody>
          <a:bodyPr wrap="square">
            <a:spAutoFit/>
          </a:bodyPr>
          <a:lstStyle/>
          <a:p>
            <a:pPr marL="457200" indent="-457200" algn="r" rtl="1">
              <a:lnSpc>
                <a:spcPts val="3359"/>
              </a:lnSpc>
              <a:spcBef>
                <a:spcPct val="0"/>
              </a:spcBef>
              <a:buFont typeface="Arial" panose="020B0604020202020204" pitchFamily="34" charset="0"/>
              <a:buChar char="•"/>
            </a:pPr>
            <a:r>
              <a:rPr lang="ar-BH" sz="3200" b="1" dirty="0">
                <a:latin typeface="Tajawal" panose="00000500000000000000" pitchFamily="2" charset="-78"/>
                <a:cs typeface="Tajawal" panose="00000500000000000000" pitchFamily="2" charset="-78"/>
              </a:rPr>
              <a:t>سـرقة بيانـات تسـجيل الدخـول:</a:t>
            </a:r>
          </a:p>
          <a:p>
            <a:pPr algn="r" rtl="1">
              <a:lnSpc>
                <a:spcPts val="3359"/>
              </a:lnSpc>
              <a:spcBef>
                <a:spcPct val="0"/>
              </a:spcBef>
            </a:pPr>
            <a:r>
              <a:rPr lang="ar-BH" sz="3200" b="1" dirty="0">
                <a:latin typeface="Tajawal" panose="00000500000000000000" pitchFamily="2" charset="-78"/>
                <a:cs typeface="Tajawal" panose="00000500000000000000" pitchFamily="2" charset="-78"/>
              </a:rPr>
              <a:t> </a:t>
            </a:r>
            <a:r>
              <a:rPr lang="ar-BH" sz="3200" dirty="0">
                <a:latin typeface="Tajawal" panose="00000500000000000000" pitchFamily="2" charset="-78"/>
                <a:cs typeface="Tajawal" panose="00000500000000000000" pitchFamily="2" charset="-78"/>
              </a:rPr>
              <a:t>يحدث هذا عندما يقوم مجرمو الإنترنت باستخدام أساليب التصيد الاحتيالي للحصول على معلومات تسجيل دخول المستخدم، مثل اسم المستخدم وكلمة المرور.</a:t>
            </a:r>
          </a:p>
          <a:p>
            <a:pPr algn="r" rtl="1">
              <a:lnSpc>
                <a:spcPts val="3359"/>
              </a:lnSpc>
              <a:spcBef>
                <a:spcPct val="0"/>
              </a:spcBef>
            </a:pPr>
            <a:endParaRPr lang="ar-BH" sz="3200" dirty="0">
              <a:latin typeface="Tajawal" panose="00000500000000000000" pitchFamily="2" charset="-78"/>
              <a:cs typeface="Tajawal" panose="00000500000000000000" pitchFamily="2" charset="-78"/>
            </a:endParaRPr>
          </a:p>
          <a:p>
            <a:pPr marL="457200" indent="-457200" algn="r" rtl="1">
              <a:lnSpc>
                <a:spcPts val="3359"/>
              </a:lnSpc>
              <a:spcBef>
                <a:spcPct val="0"/>
              </a:spcBef>
              <a:buFont typeface="Arial" panose="020B0604020202020204" pitchFamily="34" charset="0"/>
              <a:buChar char="•"/>
            </a:pPr>
            <a:r>
              <a:rPr lang="ar-BH" sz="3200" b="1" dirty="0">
                <a:latin typeface="Tajawal" panose="00000500000000000000" pitchFamily="2" charset="-78"/>
                <a:cs typeface="Tajawal" panose="00000500000000000000" pitchFamily="2" charset="-78"/>
              </a:rPr>
              <a:t>التصيـد الاحتيالـي عبـر البريد الإلكتروني أو الرسـائل النصيـة:</a:t>
            </a:r>
          </a:p>
          <a:p>
            <a:pPr algn="r" rtl="1">
              <a:lnSpc>
                <a:spcPts val="3359"/>
              </a:lnSpc>
              <a:spcBef>
                <a:spcPct val="0"/>
              </a:spcBef>
            </a:pPr>
            <a:r>
              <a:rPr lang="ar-BH" sz="3200" b="1" dirty="0">
                <a:latin typeface="Tajawal" panose="00000500000000000000" pitchFamily="2" charset="-78"/>
                <a:cs typeface="Tajawal" panose="00000500000000000000" pitchFamily="2" charset="-78"/>
              </a:rPr>
              <a:t> </a:t>
            </a:r>
            <a:r>
              <a:rPr lang="ar-BH" sz="3200" dirty="0">
                <a:latin typeface="Tajawal" panose="00000500000000000000" pitchFamily="2" charset="-78"/>
                <a:cs typeface="Tajawal" panose="00000500000000000000" pitchFamily="2" charset="-78"/>
              </a:rPr>
              <a:t>يحدث ذلك عندما تصلك رسالة عبر بريدك الإلكتروني أو رسالة نصية عبر الهاتف تحتوي على رابط أو ملف مزيف.</a:t>
            </a:r>
          </a:p>
          <a:p>
            <a:pPr algn="r" rtl="1">
              <a:lnSpc>
                <a:spcPts val="3359"/>
              </a:lnSpc>
              <a:spcBef>
                <a:spcPct val="0"/>
              </a:spcBef>
            </a:pPr>
            <a:endParaRPr lang="ar-BH" sz="3200" dirty="0">
              <a:latin typeface="Tajawal" panose="00000500000000000000" pitchFamily="2" charset="-78"/>
              <a:cs typeface="Tajawal" panose="00000500000000000000" pitchFamily="2" charset="-78"/>
            </a:endParaRPr>
          </a:p>
          <a:p>
            <a:pPr marL="457200" indent="-457200" algn="r" rtl="1">
              <a:lnSpc>
                <a:spcPts val="3359"/>
              </a:lnSpc>
              <a:spcBef>
                <a:spcPct val="0"/>
              </a:spcBef>
              <a:buFont typeface="Arial" panose="020B0604020202020204" pitchFamily="34" charset="0"/>
              <a:buChar char="•"/>
            </a:pPr>
            <a:r>
              <a:rPr lang="ar-BH" sz="3200" b="1" dirty="0">
                <a:latin typeface="Tajawal" panose="00000500000000000000" pitchFamily="2" charset="-78"/>
                <a:cs typeface="Tajawal" panose="00000500000000000000" pitchFamily="2" charset="-78"/>
              </a:rPr>
              <a:t>الإعلانـات الوهمية:</a:t>
            </a:r>
          </a:p>
          <a:p>
            <a:pPr algn="r" rtl="1">
              <a:lnSpc>
                <a:spcPts val="3359"/>
              </a:lnSpc>
              <a:spcBef>
                <a:spcPct val="0"/>
              </a:spcBef>
            </a:pPr>
            <a:r>
              <a:rPr lang="ar-BH" sz="3200" b="1" dirty="0">
                <a:latin typeface="Tajawal" panose="00000500000000000000" pitchFamily="2" charset="-78"/>
                <a:cs typeface="Tajawal" panose="00000500000000000000" pitchFamily="2" charset="-78"/>
              </a:rPr>
              <a:t> </a:t>
            </a:r>
            <a:r>
              <a:rPr lang="ar-BH" sz="3200" dirty="0">
                <a:latin typeface="Tajawal" panose="00000500000000000000" pitchFamily="2" charset="-78"/>
                <a:cs typeface="Tajawal" panose="00000500000000000000" pitchFamily="2" charset="-78"/>
              </a:rPr>
              <a:t>يقـوم مجرمـو الإنترنت بوضـع إعلانات مزيفـة عبر مواقع الويـب وصفحـات التواصـل الاجتماعي لخـداع الأشخاص للضغـط عليهـا.</a:t>
            </a:r>
            <a:endParaRPr lang="ar-EG" sz="3200" b="1" dirty="0">
              <a:solidFill>
                <a:srgbClr val="001962"/>
              </a:solidFill>
              <a:latin typeface="Tajawal" panose="00000500000000000000" pitchFamily="2" charset="-78"/>
              <a:ea typeface="Telegraf Medium"/>
              <a:cs typeface="Tajawal" panose="00000500000000000000" pitchFamily="2" charset="-78"/>
              <a:sym typeface="Telegraf Medium"/>
              <a:rtl/>
            </a:endParaRPr>
          </a:p>
        </p:txBody>
      </p:sp>
      <p:sp>
        <p:nvSpPr>
          <p:cNvPr id="20" name="TextBox 26">
            <a:extLst>
              <a:ext uri="{FF2B5EF4-FFF2-40B4-BE49-F238E27FC236}">
                <a16:creationId xmlns:a16="http://schemas.microsoft.com/office/drawing/2014/main" id="{2821A626-D4A0-4517-9D46-D32F2C83652A}"/>
              </a:ext>
            </a:extLst>
          </p:cNvPr>
          <p:cNvSpPr txBox="1"/>
          <p:nvPr/>
        </p:nvSpPr>
        <p:spPr>
          <a:xfrm>
            <a:off x="5397342" y="1346916"/>
            <a:ext cx="8001000" cy="465512"/>
          </a:xfrm>
          <a:prstGeom prst="rect">
            <a:avLst/>
          </a:prstGeom>
        </p:spPr>
        <p:txBody>
          <a:bodyPr wrap="square" lIns="0" tIns="0" rIns="0" bIns="0" rtlCol="0" anchor="t">
            <a:spAutoFit/>
          </a:bodyPr>
          <a:lstStyle/>
          <a:p>
            <a:pPr algn="ctr" rtl="1">
              <a:lnSpc>
                <a:spcPts val="3359"/>
              </a:lnSpc>
              <a:spcBef>
                <a:spcPct val="0"/>
              </a:spcBef>
            </a:pPr>
            <a:r>
              <a:rPr lang="ar-BH" sz="3600" b="1" dirty="0">
                <a:solidFill>
                  <a:srgbClr val="001962"/>
                </a:solidFill>
                <a:latin typeface="Tajawal" panose="00000500000000000000" pitchFamily="2" charset="-78"/>
                <a:ea typeface="Telegraf Medium"/>
                <a:cs typeface="Tajawal" panose="00000500000000000000" pitchFamily="2" charset="-78"/>
                <a:sym typeface="Telegraf Medium"/>
                <a:rtl/>
              </a:rPr>
              <a:t>أساليب التصيد والاحتيال الإلكتروني</a:t>
            </a:r>
            <a:endParaRPr lang="ar-EG" sz="3600" b="1" dirty="0">
              <a:solidFill>
                <a:srgbClr val="001962"/>
              </a:solidFill>
              <a:latin typeface="Tajawal" panose="00000500000000000000" pitchFamily="2" charset="-78"/>
              <a:ea typeface="Telegraf Medium"/>
              <a:cs typeface="Tajawal" panose="00000500000000000000" pitchFamily="2" charset="-78"/>
              <a:sym typeface="Telegraf Medium"/>
              <a:rtl/>
            </a:endParaRPr>
          </a:p>
        </p:txBody>
      </p:sp>
      <p:sp>
        <p:nvSpPr>
          <p:cNvPr id="15" name="Freeform 8">
            <a:extLst>
              <a:ext uri="{FF2B5EF4-FFF2-40B4-BE49-F238E27FC236}">
                <a16:creationId xmlns:a16="http://schemas.microsoft.com/office/drawing/2014/main" id="{6E3C68E3-DD81-41EE-9A00-9AEC62984201}"/>
              </a:ext>
            </a:extLst>
          </p:cNvPr>
          <p:cNvSpPr/>
          <p:nvPr/>
        </p:nvSpPr>
        <p:spPr>
          <a:xfrm>
            <a:off x="492322" y="-38100"/>
            <a:ext cx="3402677" cy="7158623"/>
          </a:xfrm>
          <a:custGeom>
            <a:avLst/>
            <a:gdLst/>
            <a:ahLst/>
            <a:cxnLst/>
            <a:rect l="l" t="t" r="r" b="b"/>
            <a:pathLst>
              <a:path w="2011109" h="4114800">
                <a:moveTo>
                  <a:pt x="0" y="0"/>
                </a:moveTo>
                <a:lnTo>
                  <a:pt x="2011108" y="0"/>
                </a:lnTo>
                <a:lnTo>
                  <a:pt x="2011108" y="4114800"/>
                </a:lnTo>
                <a:lnTo>
                  <a:pt x="0" y="4114800"/>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US"/>
          </a:p>
        </p:txBody>
      </p:sp>
    </p:spTree>
    <p:extLst>
      <p:ext uri="{BB962C8B-B14F-4D97-AF65-F5344CB8AC3E}">
        <p14:creationId xmlns:p14="http://schemas.microsoft.com/office/powerpoint/2010/main" val="297260637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7BD0DF"/>
        </a:solidFill>
        <a:effectLst/>
      </p:bgPr>
    </p:bg>
    <p:spTree>
      <p:nvGrpSpPr>
        <p:cNvPr id="1" name=""/>
        <p:cNvGrpSpPr/>
        <p:nvPr/>
      </p:nvGrpSpPr>
      <p:grpSpPr>
        <a:xfrm>
          <a:off x="0" y="0"/>
          <a:ext cx="0" cy="0"/>
          <a:chOff x="0" y="0"/>
          <a:chExt cx="0" cy="0"/>
        </a:xfrm>
      </p:grpSpPr>
      <p:sp>
        <p:nvSpPr>
          <p:cNvPr id="29" name="Freeform 2">
            <a:extLst>
              <a:ext uri="{FF2B5EF4-FFF2-40B4-BE49-F238E27FC236}">
                <a16:creationId xmlns:a16="http://schemas.microsoft.com/office/drawing/2014/main" id="{600CA927-76C1-4E84-AE2C-0FE1133DED50}"/>
              </a:ext>
            </a:extLst>
          </p:cNvPr>
          <p:cNvSpPr/>
          <p:nvPr/>
        </p:nvSpPr>
        <p:spPr>
          <a:xfrm>
            <a:off x="-20782" y="0"/>
            <a:ext cx="18288000" cy="10477500"/>
          </a:xfrm>
          <a:prstGeom prst="rect">
            <a:avLst/>
          </a:prstGeom>
          <a:blipFill>
            <a:blip r:embed="rId2">
              <a:alphaModFix amt="9999"/>
              <a:extLst>
                <a:ext uri="{96DAC541-7B7A-43D3-8B79-37D633B846F1}">
                  <asvg:svgBlip xmlns:asvg="http://schemas.microsoft.com/office/drawing/2016/SVG/main" r:embed="rId3"/>
                </a:ext>
              </a:extLst>
            </a:blip>
            <a:stretch>
              <a:fillRect t="-37018"/>
            </a:stretch>
          </a:blipFill>
        </p:spPr>
        <p:txBody>
          <a:bodyPr/>
          <a:lstStyle/>
          <a:p>
            <a:endParaRPr lang="en-US" dirty="0"/>
          </a:p>
        </p:txBody>
      </p:sp>
      <p:grpSp>
        <p:nvGrpSpPr>
          <p:cNvPr id="17" name="Group 17"/>
          <p:cNvGrpSpPr/>
          <p:nvPr/>
        </p:nvGrpSpPr>
        <p:grpSpPr>
          <a:xfrm>
            <a:off x="3606519" y="7751642"/>
            <a:ext cx="10806418" cy="1378451"/>
            <a:chOff x="0" y="0"/>
            <a:chExt cx="14408557" cy="1837935"/>
          </a:xfrm>
        </p:grpSpPr>
        <p:sp>
          <p:nvSpPr>
            <p:cNvPr id="18" name="TextBox 18"/>
            <p:cNvSpPr txBox="1"/>
            <p:nvPr/>
          </p:nvSpPr>
          <p:spPr>
            <a:xfrm>
              <a:off x="0" y="0"/>
              <a:ext cx="14408557" cy="723900"/>
            </a:xfrm>
            <a:prstGeom prst="rect">
              <a:avLst/>
            </a:prstGeom>
          </p:spPr>
          <p:txBody>
            <a:bodyPr lIns="0" tIns="0" rIns="0" bIns="0" rtlCol="0" anchor="t">
              <a:spAutoFit/>
            </a:bodyPr>
            <a:lstStyle/>
            <a:p>
              <a:pPr algn="ctr">
                <a:lnSpc>
                  <a:spcPts val="4320"/>
                </a:lnSpc>
              </a:pPr>
              <a:endParaRPr/>
            </a:p>
          </p:txBody>
        </p:sp>
        <p:sp>
          <p:nvSpPr>
            <p:cNvPr id="19" name="TextBox 19"/>
            <p:cNvSpPr txBox="1"/>
            <p:nvPr/>
          </p:nvSpPr>
          <p:spPr>
            <a:xfrm>
              <a:off x="0" y="1322315"/>
              <a:ext cx="14408557" cy="515620"/>
            </a:xfrm>
            <a:prstGeom prst="rect">
              <a:avLst/>
            </a:prstGeom>
          </p:spPr>
          <p:txBody>
            <a:bodyPr lIns="0" tIns="0" rIns="0" bIns="0" rtlCol="0" anchor="t">
              <a:spAutoFit/>
            </a:bodyPr>
            <a:lstStyle/>
            <a:p>
              <a:pPr algn="ctr">
                <a:lnSpc>
                  <a:spcPts val="3359"/>
                </a:lnSpc>
              </a:pPr>
              <a:endParaRPr/>
            </a:p>
          </p:txBody>
        </p:sp>
      </p:grpSp>
      <p:sp>
        <p:nvSpPr>
          <p:cNvPr id="24" name="TextBox 17">
            <a:extLst>
              <a:ext uri="{FF2B5EF4-FFF2-40B4-BE49-F238E27FC236}">
                <a16:creationId xmlns:a16="http://schemas.microsoft.com/office/drawing/2014/main" id="{EC604B89-1D64-4BFB-889A-5668B9651D10}"/>
              </a:ext>
            </a:extLst>
          </p:cNvPr>
          <p:cNvSpPr txBox="1"/>
          <p:nvPr/>
        </p:nvSpPr>
        <p:spPr>
          <a:xfrm>
            <a:off x="1828800" y="1393214"/>
            <a:ext cx="14630400" cy="3066224"/>
          </a:xfrm>
          <a:prstGeom prst="rect">
            <a:avLst/>
          </a:prstGeom>
        </p:spPr>
        <p:txBody>
          <a:bodyPr wrap="square" lIns="0" tIns="0" rIns="0" bIns="0" rtlCol="0" anchor="t">
            <a:spAutoFit/>
          </a:bodyPr>
          <a:lstStyle/>
          <a:p>
            <a:pPr algn="ctr" rtl="1">
              <a:lnSpc>
                <a:spcPts val="3359"/>
              </a:lnSpc>
              <a:spcBef>
                <a:spcPct val="0"/>
              </a:spcBef>
            </a:pPr>
            <a:r>
              <a:rPr lang="ar-EG" sz="6000" dirty="0">
                <a:solidFill>
                  <a:srgbClr val="000000"/>
                </a:solidFill>
                <a:latin typeface="Tufuli Arabic DEMO Medium" pitchFamily="2" charset="-78"/>
                <a:ea typeface="Telegraf Medium"/>
                <a:cs typeface="Tufuli Arabic DEMO Medium" pitchFamily="2" charset="-78"/>
                <a:sym typeface="Telegraf Medium"/>
                <a:rtl/>
              </a:rPr>
              <a:t>كيف يمكنهم </a:t>
            </a:r>
            <a:r>
              <a:rPr lang="ar-EG" sz="6000" dirty="0" err="1">
                <a:solidFill>
                  <a:srgbClr val="000000"/>
                </a:solidFill>
                <a:latin typeface="Tufuli Arabic DEMO Medium" pitchFamily="2" charset="-78"/>
                <a:ea typeface="Telegraf Medium"/>
                <a:cs typeface="Tufuli Arabic DEMO Medium" pitchFamily="2" charset="-78"/>
                <a:sym typeface="Telegraf Medium"/>
                <a:rtl/>
              </a:rPr>
              <a:t>خداعك</a:t>
            </a:r>
            <a:r>
              <a:rPr lang="ar-EG" sz="6000" dirty="0">
                <a:solidFill>
                  <a:srgbClr val="000000"/>
                </a:solidFill>
                <a:latin typeface="Tufuli Arabic DEMO Medium" pitchFamily="2" charset="-78"/>
                <a:ea typeface="Telegraf Medium"/>
                <a:cs typeface="Tufuli Arabic DEMO Medium" pitchFamily="2" charset="-78"/>
                <a:sym typeface="Telegraf Medium"/>
                <a:rtl/>
              </a:rPr>
              <a:t>؟ </a:t>
            </a:r>
            <a:endParaRPr lang="ar-BH" sz="6000" dirty="0">
              <a:solidFill>
                <a:srgbClr val="000000"/>
              </a:solidFill>
              <a:latin typeface="Tufuli Arabic DEMO Medium" pitchFamily="2" charset="-78"/>
              <a:ea typeface="Telegraf Medium"/>
              <a:cs typeface="Tufuli Arabic DEMO Medium" pitchFamily="2" charset="-78"/>
              <a:sym typeface="Telegraf Medium"/>
              <a:rtl/>
            </a:endParaRPr>
          </a:p>
          <a:p>
            <a:pPr algn="ctr" rtl="1">
              <a:lnSpc>
                <a:spcPts val="3359"/>
              </a:lnSpc>
              <a:spcBef>
                <a:spcPct val="0"/>
              </a:spcBef>
            </a:pPr>
            <a:endParaRPr lang="ar-EG" sz="6000" dirty="0">
              <a:solidFill>
                <a:srgbClr val="000000"/>
              </a:solidFill>
              <a:latin typeface="Tufuli Arabic DEMO Medium" pitchFamily="2" charset="-78"/>
              <a:ea typeface="Telegraf Medium"/>
              <a:cs typeface="Tufuli Arabic DEMO Medium" pitchFamily="2" charset="-78"/>
              <a:sym typeface="Telegraf Medium"/>
              <a:rtl/>
            </a:endParaRPr>
          </a:p>
          <a:p>
            <a:pPr algn="ctr" rtl="1">
              <a:lnSpc>
                <a:spcPts val="3359"/>
              </a:lnSpc>
              <a:spcBef>
                <a:spcPct val="0"/>
              </a:spcBef>
            </a:pPr>
            <a:r>
              <a:rPr lang="ar-EG" sz="3200" b="1" dirty="0">
                <a:solidFill>
                  <a:srgbClr val="000000"/>
                </a:solidFill>
                <a:latin typeface="Tajawal" panose="00000500000000000000" pitchFamily="2" charset="-78"/>
                <a:ea typeface="Telegraf Medium"/>
                <a:cs typeface="Tajawal" panose="00000500000000000000" pitchFamily="2" charset="-78"/>
                <a:sym typeface="Telegraf Medium"/>
                <a:rtl/>
              </a:rPr>
              <a:t>يستخدم المحتالون أساليب وحيل متعددة. دعونا نستعرض بعض هذه الحيل الشائعة ونتعرف على كيفية تجنبها.</a:t>
            </a:r>
            <a:endParaRPr lang="ar-BH" sz="3200" b="1" dirty="0">
              <a:solidFill>
                <a:srgbClr val="000000"/>
              </a:solidFill>
              <a:latin typeface="Tajawal" panose="00000500000000000000" pitchFamily="2" charset="-78"/>
              <a:ea typeface="Telegraf Medium"/>
              <a:cs typeface="Tajawal" panose="00000500000000000000" pitchFamily="2" charset="-78"/>
              <a:sym typeface="Telegraf Medium"/>
              <a:rtl/>
            </a:endParaRPr>
          </a:p>
          <a:p>
            <a:pPr algn="ctr" rtl="1">
              <a:lnSpc>
                <a:spcPts val="3359"/>
              </a:lnSpc>
              <a:spcBef>
                <a:spcPct val="0"/>
              </a:spcBef>
            </a:pPr>
            <a:endParaRPr lang="ar-BH" sz="3200" b="1" dirty="0">
              <a:solidFill>
                <a:srgbClr val="000000"/>
              </a:solidFill>
              <a:latin typeface="Tajawal" panose="00000500000000000000" pitchFamily="2" charset="-78"/>
              <a:ea typeface="Telegraf Medium"/>
              <a:cs typeface="Tajawal" panose="00000500000000000000" pitchFamily="2" charset="-78"/>
              <a:sym typeface="Telegraf Medium"/>
              <a:rtl/>
            </a:endParaRPr>
          </a:p>
          <a:p>
            <a:pPr algn="ctr" rtl="1">
              <a:lnSpc>
                <a:spcPts val="3359"/>
              </a:lnSpc>
              <a:spcBef>
                <a:spcPct val="0"/>
              </a:spcBef>
            </a:pPr>
            <a:endParaRPr lang="ar-EG" sz="3200" b="1" dirty="0">
              <a:solidFill>
                <a:srgbClr val="000000"/>
              </a:solidFill>
              <a:latin typeface="Tajawal" panose="00000500000000000000" pitchFamily="2" charset="-78"/>
              <a:ea typeface="Telegraf Medium"/>
              <a:cs typeface="Tajawal" panose="00000500000000000000" pitchFamily="2" charset="-78"/>
              <a:sym typeface="Telegraf Medium"/>
              <a:rtl/>
            </a:endParaRPr>
          </a:p>
          <a:p>
            <a:pPr algn="ctr" rtl="1">
              <a:lnSpc>
                <a:spcPts val="3359"/>
              </a:lnSpc>
              <a:spcBef>
                <a:spcPct val="0"/>
              </a:spcBef>
            </a:pPr>
            <a:r>
              <a:rPr lang="ar-BH" sz="3200" b="1" dirty="0">
                <a:solidFill>
                  <a:srgbClr val="000000"/>
                </a:solidFill>
                <a:latin typeface="Tajawal" panose="00000500000000000000" pitchFamily="2" charset="-78"/>
                <a:ea typeface="Telegraf Medium"/>
                <a:cs typeface="Tajawal" panose="00000500000000000000" pitchFamily="2" charset="-78"/>
                <a:sym typeface="Telegraf Medium"/>
                <a:rtl/>
              </a:rPr>
              <a:t>اضغط</a:t>
            </a:r>
            <a:r>
              <a:rPr lang="ar-EG" sz="3200" b="1" dirty="0">
                <a:solidFill>
                  <a:srgbClr val="000000"/>
                </a:solidFill>
                <a:latin typeface="Tajawal" panose="00000500000000000000" pitchFamily="2" charset="-78"/>
                <a:ea typeface="Telegraf Medium"/>
                <a:cs typeface="Tajawal" panose="00000500000000000000" pitchFamily="2" charset="-78"/>
                <a:sym typeface="Telegraf Medium"/>
                <a:rtl/>
              </a:rPr>
              <a:t> كل زر لمعرفة المزيد:</a:t>
            </a:r>
          </a:p>
        </p:txBody>
      </p:sp>
      <p:sp>
        <p:nvSpPr>
          <p:cNvPr id="25" name="Freeform 5">
            <a:hlinkClick r:id="rId4" action="ppaction://hlinksldjump"/>
            <a:extLst>
              <a:ext uri="{FF2B5EF4-FFF2-40B4-BE49-F238E27FC236}">
                <a16:creationId xmlns:a16="http://schemas.microsoft.com/office/drawing/2014/main" id="{86393160-EAC7-4A55-BDC5-61B47F997A74}"/>
              </a:ext>
            </a:extLst>
          </p:cNvPr>
          <p:cNvSpPr/>
          <p:nvPr/>
        </p:nvSpPr>
        <p:spPr>
          <a:xfrm>
            <a:off x="10110799" y="4991100"/>
            <a:ext cx="6466679" cy="1829064"/>
          </a:xfrm>
          <a:custGeom>
            <a:avLst/>
            <a:gdLst/>
            <a:ahLst/>
            <a:cxnLst/>
            <a:rect l="l" t="t" r="r" b="b"/>
            <a:pathLst>
              <a:path w="7315200" h="2340864">
                <a:moveTo>
                  <a:pt x="0" y="0"/>
                </a:moveTo>
                <a:lnTo>
                  <a:pt x="7315200" y="0"/>
                </a:lnTo>
                <a:lnTo>
                  <a:pt x="7315200" y="2340864"/>
                </a:lnTo>
                <a:lnTo>
                  <a:pt x="0" y="2340864"/>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US" dirty="0"/>
          </a:p>
        </p:txBody>
      </p:sp>
      <p:sp>
        <p:nvSpPr>
          <p:cNvPr id="27" name="Oval 26">
            <a:extLst>
              <a:ext uri="{FF2B5EF4-FFF2-40B4-BE49-F238E27FC236}">
                <a16:creationId xmlns:a16="http://schemas.microsoft.com/office/drawing/2014/main" id="{0308FD9B-E301-45DF-BAFE-84F8AF636574}"/>
              </a:ext>
            </a:extLst>
          </p:cNvPr>
          <p:cNvSpPr/>
          <p:nvPr/>
        </p:nvSpPr>
        <p:spPr>
          <a:xfrm>
            <a:off x="11636975" y="5216739"/>
            <a:ext cx="3581400" cy="1104412"/>
          </a:xfrm>
          <a:prstGeom prst="ellipse">
            <a:avLst/>
          </a:prstGeom>
          <a:solidFill>
            <a:srgbClr val="FCD24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hlinkClick r:id="rId4" action="ppaction://hlinksldjump"/>
            <a:extLst>
              <a:ext uri="{FF2B5EF4-FFF2-40B4-BE49-F238E27FC236}">
                <a16:creationId xmlns:a16="http://schemas.microsoft.com/office/drawing/2014/main" id="{5F7FDE6D-28CD-4E71-8162-22A23CC5E33C}"/>
              </a:ext>
            </a:extLst>
          </p:cNvPr>
          <p:cNvSpPr>
            <a:spLocks noGrp="1" noRot="1" noMove="1" noResize="1" noEditPoints="1" noAdjustHandles="1" noChangeArrowheads="1" noChangeShapeType="1"/>
          </p:cNvSpPr>
          <p:nvPr/>
        </p:nvSpPr>
        <p:spPr>
          <a:xfrm>
            <a:off x="10555150" y="5338991"/>
            <a:ext cx="5806398" cy="964367"/>
          </a:xfrm>
          <a:prstGeom prst="rect">
            <a:avLst/>
          </a:prstGeom>
        </p:spPr>
        <p:txBody>
          <a:bodyPr wrap="none">
            <a:spAutoFit/>
          </a:bodyPr>
          <a:lstStyle/>
          <a:p>
            <a:pPr algn="ctr" rtl="1">
              <a:lnSpc>
                <a:spcPts val="3359"/>
              </a:lnSpc>
              <a:spcBef>
                <a:spcPct val="0"/>
              </a:spcBef>
            </a:pPr>
            <a:r>
              <a:rPr lang="ar-EG" sz="2800" dirty="0">
                <a:solidFill>
                  <a:srgbClr val="000000"/>
                </a:solidFill>
                <a:latin typeface="Tajawal" panose="00000500000000000000" pitchFamily="2" charset="-78"/>
                <a:ea typeface="Telegraf Medium"/>
                <a:cs typeface="Tajawal" panose="00000500000000000000" pitchFamily="2" charset="-78"/>
                <a:sym typeface="Telegraf Medium"/>
                <a:rtl/>
              </a:rPr>
              <a:t>الحيلة </a:t>
            </a:r>
            <a:r>
              <a:rPr lang="ar-BH" sz="2800" dirty="0">
                <a:solidFill>
                  <a:srgbClr val="000000"/>
                </a:solidFill>
                <a:latin typeface="Tajawal" panose="00000500000000000000" pitchFamily="2" charset="-78"/>
                <a:ea typeface="Telegraf Medium"/>
                <a:cs typeface="Tajawal" panose="00000500000000000000" pitchFamily="2" charset="-78"/>
                <a:sym typeface="Telegraf Medium"/>
                <a:rtl/>
              </a:rPr>
              <a:t>(1)</a:t>
            </a:r>
          </a:p>
          <a:p>
            <a:pPr algn="ctr" rtl="1">
              <a:lnSpc>
                <a:spcPts val="3359"/>
              </a:lnSpc>
              <a:spcBef>
                <a:spcPct val="0"/>
              </a:spcBef>
            </a:pPr>
            <a:r>
              <a:rPr lang="ar-BH" sz="2800" dirty="0">
                <a:solidFill>
                  <a:srgbClr val="000000"/>
                </a:solidFill>
                <a:latin typeface="Tajawal" panose="00000500000000000000" pitchFamily="2" charset="-78"/>
                <a:ea typeface="Telegraf Medium"/>
                <a:cs typeface="Tajawal" panose="00000500000000000000" pitchFamily="2" charset="-78"/>
                <a:sym typeface="Telegraf Medium"/>
                <a:rtl/>
              </a:rPr>
              <a:t>الضغط</a:t>
            </a:r>
            <a:r>
              <a:rPr lang="ar-EG" sz="2800" dirty="0">
                <a:solidFill>
                  <a:srgbClr val="000000"/>
                </a:solidFill>
                <a:latin typeface="Tajawal" panose="00000500000000000000" pitchFamily="2" charset="-78"/>
                <a:ea typeface="Telegraf Medium"/>
                <a:cs typeface="Tajawal" panose="00000500000000000000" pitchFamily="2" charset="-78"/>
                <a:sym typeface="Telegraf Medium"/>
                <a:rtl/>
              </a:rPr>
              <a:t> على رابط أو</a:t>
            </a:r>
            <a:r>
              <a:rPr lang="ar-BH" sz="2800" dirty="0">
                <a:solidFill>
                  <a:srgbClr val="000000"/>
                </a:solidFill>
                <a:latin typeface="Tajawal" panose="00000500000000000000" pitchFamily="2" charset="-78"/>
                <a:ea typeface="Telegraf Medium"/>
                <a:cs typeface="Tajawal" panose="00000500000000000000" pitchFamily="2" charset="-78"/>
                <a:sym typeface="Telegraf Medium"/>
                <a:rtl/>
              </a:rPr>
              <a:t> تحميل</a:t>
            </a:r>
            <a:r>
              <a:rPr lang="ar-EG" sz="2800" dirty="0">
                <a:solidFill>
                  <a:srgbClr val="000000"/>
                </a:solidFill>
                <a:latin typeface="Tajawal" panose="00000500000000000000" pitchFamily="2" charset="-78"/>
                <a:ea typeface="Telegraf Medium"/>
                <a:cs typeface="Tajawal" panose="00000500000000000000" pitchFamily="2" charset="-78"/>
                <a:sym typeface="Telegraf Medium"/>
                <a:rtl/>
              </a:rPr>
              <a:t> مرفق </a:t>
            </a:r>
            <a:r>
              <a:rPr lang="ar-BH" sz="2800" dirty="0">
                <a:solidFill>
                  <a:srgbClr val="000000"/>
                </a:solidFill>
                <a:latin typeface="Tajawal" panose="00000500000000000000" pitchFamily="2" charset="-78"/>
                <a:ea typeface="Telegraf Medium"/>
                <a:cs typeface="Tajawal" panose="00000500000000000000" pitchFamily="2" charset="-78"/>
                <a:sym typeface="Telegraf Medium"/>
                <a:rtl/>
              </a:rPr>
              <a:t>مزيف</a:t>
            </a:r>
            <a:endParaRPr lang="ar-EG" sz="2800" dirty="0">
              <a:solidFill>
                <a:srgbClr val="000000"/>
              </a:solidFill>
              <a:latin typeface="Tajawal" panose="00000500000000000000" pitchFamily="2" charset="-78"/>
              <a:ea typeface="Telegraf Medium"/>
              <a:cs typeface="Tajawal" panose="00000500000000000000" pitchFamily="2" charset="-78"/>
              <a:sym typeface="Telegraf Medium"/>
              <a:rtl/>
            </a:endParaRPr>
          </a:p>
        </p:txBody>
      </p:sp>
      <p:sp>
        <p:nvSpPr>
          <p:cNvPr id="35" name="Freeform 5">
            <a:hlinkClick r:id="rId7" action="ppaction://hlinksldjump"/>
            <a:extLst>
              <a:ext uri="{FF2B5EF4-FFF2-40B4-BE49-F238E27FC236}">
                <a16:creationId xmlns:a16="http://schemas.microsoft.com/office/drawing/2014/main" id="{8138FF7B-9EF6-43B3-9BC0-AA6846CFFF86}"/>
              </a:ext>
            </a:extLst>
          </p:cNvPr>
          <p:cNvSpPr/>
          <p:nvPr/>
        </p:nvSpPr>
        <p:spPr>
          <a:xfrm>
            <a:off x="1576319" y="5054614"/>
            <a:ext cx="6466679" cy="1829064"/>
          </a:xfrm>
          <a:custGeom>
            <a:avLst/>
            <a:gdLst/>
            <a:ahLst/>
            <a:cxnLst/>
            <a:rect l="l" t="t" r="r" b="b"/>
            <a:pathLst>
              <a:path w="7315200" h="2340864">
                <a:moveTo>
                  <a:pt x="0" y="0"/>
                </a:moveTo>
                <a:lnTo>
                  <a:pt x="7315200" y="0"/>
                </a:lnTo>
                <a:lnTo>
                  <a:pt x="7315200" y="2340864"/>
                </a:lnTo>
                <a:lnTo>
                  <a:pt x="0" y="2340864"/>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US" dirty="0"/>
          </a:p>
        </p:txBody>
      </p:sp>
      <p:sp>
        <p:nvSpPr>
          <p:cNvPr id="36" name="Oval 35">
            <a:extLst>
              <a:ext uri="{FF2B5EF4-FFF2-40B4-BE49-F238E27FC236}">
                <a16:creationId xmlns:a16="http://schemas.microsoft.com/office/drawing/2014/main" id="{9973543A-CEF1-4846-A376-2D0BBE530E95}"/>
              </a:ext>
            </a:extLst>
          </p:cNvPr>
          <p:cNvSpPr/>
          <p:nvPr/>
        </p:nvSpPr>
        <p:spPr>
          <a:xfrm>
            <a:off x="3018959" y="5370952"/>
            <a:ext cx="3581400" cy="1104412"/>
          </a:xfrm>
          <a:prstGeom prst="ellipse">
            <a:avLst/>
          </a:prstGeom>
          <a:solidFill>
            <a:srgbClr val="FCD24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5">
            <a:hlinkClick r:id="rId8" action="ppaction://hlinksldjump"/>
            <a:extLst>
              <a:ext uri="{FF2B5EF4-FFF2-40B4-BE49-F238E27FC236}">
                <a16:creationId xmlns:a16="http://schemas.microsoft.com/office/drawing/2014/main" id="{7C5C2BDE-47B0-49A4-90CD-195327CAF173}"/>
              </a:ext>
            </a:extLst>
          </p:cNvPr>
          <p:cNvSpPr/>
          <p:nvPr/>
        </p:nvSpPr>
        <p:spPr>
          <a:xfrm>
            <a:off x="5871693" y="7698766"/>
            <a:ext cx="6466679" cy="1829064"/>
          </a:xfrm>
          <a:custGeom>
            <a:avLst/>
            <a:gdLst/>
            <a:ahLst/>
            <a:cxnLst/>
            <a:rect l="l" t="t" r="r" b="b"/>
            <a:pathLst>
              <a:path w="7315200" h="2340864">
                <a:moveTo>
                  <a:pt x="0" y="0"/>
                </a:moveTo>
                <a:lnTo>
                  <a:pt x="7315200" y="0"/>
                </a:lnTo>
                <a:lnTo>
                  <a:pt x="7315200" y="2340864"/>
                </a:lnTo>
                <a:lnTo>
                  <a:pt x="0" y="2340864"/>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US" dirty="0"/>
          </a:p>
        </p:txBody>
      </p:sp>
      <p:sp>
        <p:nvSpPr>
          <p:cNvPr id="38" name="Oval 37">
            <a:extLst>
              <a:ext uri="{FF2B5EF4-FFF2-40B4-BE49-F238E27FC236}">
                <a16:creationId xmlns:a16="http://schemas.microsoft.com/office/drawing/2014/main" id="{DEA58CED-CACE-47EC-8B15-EFE83A6968E0}"/>
              </a:ext>
            </a:extLst>
          </p:cNvPr>
          <p:cNvSpPr/>
          <p:nvPr/>
        </p:nvSpPr>
        <p:spPr>
          <a:xfrm>
            <a:off x="7353300" y="8024086"/>
            <a:ext cx="3581400" cy="1104412"/>
          </a:xfrm>
          <a:prstGeom prst="ellipse">
            <a:avLst/>
          </a:prstGeom>
          <a:solidFill>
            <a:srgbClr val="FCD24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hlinkClick r:id="rId7" action="ppaction://hlinksldjump"/>
            <a:extLst>
              <a:ext uri="{FF2B5EF4-FFF2-40B4-BE49-F238E27FC236}">
                <a16:creationId xmlns:a16="http://schemas.microsoft.com/office/drawing/2014/main" id="{366D1CB7-6AB9-4B25-A381-EE46E3EC2471}"/>
              </a:ext>
            </a:extLst>
          </p:cNvPr>
          <p:cNvSpPr/>
          <p:nvPr/>
        </p:nvSpPr>
        <p:spPr>
          <a:xfrm>
            <a:off x="2621190" y="5412654"/>
            <a:ext cx="3789820" cy="978473"/>
          </a:xfrm>
          <a:prstGeom prst="rect">
            <a:avLst/>
          </a:prstGeom>
        </p:spPr>
        <p:txBody>
          <a:bodyPr wrap="none">
            <a:spAutoFit/>
          </a:bodyPr>
          <a:lstStyle/>
          <a:p>
            <a:pPr algn="ctr" rtl="1">
              <a:lnSpc>
                <a:spcPts val="3359"/>
              </a:lnSpc>
              <a:spcBef>
                <a:spcPct val="0"/>
              </a:spcBef>
            </a:pPr>
            <a:r>
              <a:rPr lang="ar-EG" sz="3200" dirty="0">
                <a:solidFill>
                  <a:srgbClr val="000000"/>
                </a:solidFill>
                <a:latin typeface="Tajawal" panose="00000500000000000000" pitchFamily="2" charset="-78"/>
                <a:ea typeface="Telegraf Medium"/>
                <a:cs typeface="Tajawal" panose="00000500000000000000" pitchFamily="2" charset="-78"/>
                <a:sym typeface="Telegraf Medium"/>
                <a:rtl/>
              </a:rPr>
              <a:t>الحيلة </a:t>
            </a:r>
            <a:r>
              <a:rPr lang="ar-BH" sz="3200" dirty="0">
                <a:solidFill>
                  <a:srgbClr val="000000"/>
                </a:solidFill>
                <a:latin typeface="Tajawal" panose="00000500000000000000" pitchFamily="2" charset="-78"/>
                <a:ea typeface="Telegraf Medium"/>
                <a:cs typeface="Tajawal" panose="00000500000000000000" pitchFamily="2" charset="-78"/>
                <a:sym typeface="Telegraf Medium"/>
                <a:rtl/>
              </a:rPr>
              <a:t>(2)</a:t>
            </a:r>
          </a:p>
          <a:p>
            <a:pPr algn="ctr" rtl="1">
              <a:lnSpc>
                <a:spcPts val="3359"/>
              </a:lnSpc>
              <a:spcBef>
                <a:spcPct val="0"/>
              </a:spcBef>
            </a:pPr>
            <a:r>
              <a:rPr lang="ar-EG" sz="3200" dirty="0">
                <a:solidFill>
                  <a:srgbClr val="000000"/>
                </a:solidFill>
                <a:latin typeface="Tajawal" panose="00000500000000000000" pitchFamily="2" charset="-78"/>
                <a:ea typeface="Telegraf Medium"/>
                <a:cs typeface="Tajawal" panose="00000500000000000000" pitchFamily="2" charset="-78"/>
                <a:sym typeface="Telegraf Medium"/>
                <a:rtl/>
              </a:rPr>
              <a:t> </a:t>
            </a:r>
            <a:r>
              <a:rPr lang="ar-BH" sz="3200" dirty="0">
                <a:solidFill>
                  <a:srgbClr val="000000"/>
                </a:solidFill>
                <a:latin typeface="Tajawal" panose="00000500000000000000" pitchFamily="2" charset="-78"/>
                <a:ea typeface="Telegraf Medium"/>
                <a:cs typeface="Tajawal" panose="00000500000000000000" pitchFamily="2" charset="-78"/>
                <a:sym typeface="Telegraf Medium"/>
                <a:rtl/>
              </a:rPr>
              <a:t>تحميل</a:t>
            </a:r>
            <a:r>
              <a:rPr lang="ar-EG" sz="3200" dirty="0">
                <a:solidFill>
                  <a:srgbClr val="000000"/>
                </a:solidFill>
                <a:latin typeface="Tajawal" panose="00000500000000000000" pitchFamily="2" charset="-78"/>
                <a:ea typeface="Telegraf Medium"/>
                <a:cs typeface="Tajawal" panose="00000500000000000000" pitchFamily="2" charset="-78"/>
                <a:sym typeface="Telegraf Medium"/>
                <a:rtl/>
              </a:rPr>
              <a:t> برمج</a:t>
            </a:r>
            <a:r>
              <a:rPr lang="ar-BH" sz="3200" dirty="0" err="1">
                <a:solidFill>
                  <a:srgbClr val="000000"/>
                </a:solidFill>
                <a:latin typeface="Tajawal" panose="00000500000000000000" pitchFamily="2" charset="-78"/>
                <a:ea typeface="Telegraf Medium"/>
                <a:cs typeface="Tajawal" panose="00000500000000000000" pitchFamily="2" charset="-78"/>
                <a:sym typeface="Telegraf Medium"/>
                <a:rtl/>
              </a:rPr>
              <a:t>يات</a:t>
            </a:r>
            <a:r>
              <a:rPr lang="ar-BH" sz="3200" dirty="0">
                <a:solidFill>
                  <a:srgbClr val="000000"/>
                </a:solidFill>
                <a:latin typeface="Tajawal" panose="00000500000000000000" pitchFamily="2" charset="-78"/>
                <a:ea typeface="Telegraf Medium"/>
                <a:cs typeface="Tajawal" panose="00000500000000000000" pitchFamily="2" charset="-78"/>
                <a:sym typeface="Telegraf Medium"/>
                <a:rtl/>
              </a:rPr>
              <a:t> ضارة</a:t>
            </a:r>
            <a:endParaRPr lang="ar-EG" sz="3200" dirty="0">
              <a:solidFill>
                <a:srgbClr val="000000"/>
              </a:solidFill>
              <a:latin typeface="Tajawal" panose="00000500000000000000" pitchFamily="2" charset="-78"/>
              <a:ea typeface="Telegraf Medium"/>
              <a:cs typeface="Tajawal" panose="00000500000000000000" pitchFamily="2" charset="-78"/>
              <a:sym typeface="Telegraf Medium"/>
              <a:rtl/>
            </a:endParaRPr>
          </a:p>
        </p:txBody>
      </p:sp>
      <p:sp>
        <p:nvSpPr>
          <p:cNvPr id="40" name="Rectangle 39">
            <a:hlinkClick r:id="rId8" action="ppaction://hlinksldjump"/>
            <a:extLst>
              <a:ext uri="{FF2B5EF4-FFF2-40B4-BE49-F238E27FC236}">
                <a16:creationId xmlns:a16="http://schemas.microsoft.com/office/drawing/2014/main" id="{A696D89E-0D20-4691-BEF4-E763F2B2BF71}"/>
              </a:ext>
            </a:extLst>
          </p:cNvPr>
          <p:cNvSpPr/>
          <p:nvPr/>
        </p:nvSpPr>
        <p:spPr>
          <a:xfrm>
            <a:off x="7067456" y="8035372"/>
            <a:ext cx="4075155" cy="978473"/>
          </a:xfrm>
          <a:prstGeom prst="rect">
            <a:avLst/>
          </a:prstGeom>
        </p:spPr>
        <p:txBody>
          <a:bodyPr wrap="none">
            <a:spAutoFit/>
          </a:bodyPr>
          <a:lstStyle/>
          <a:p>
            <a:pPr algn="ctr" rtl="1">
              <a:lnSpc>
                <a:spcPts val="3359"/>
              </a:lnSpc>
              <a:spcBef>
                <a:spcPct val="0"/>
              </a:spcBef>
            </a:pPr>
            <a:r>
              <a:rPr lang="ar-EG" sz="3200" dirty="0">
                <a:solidFill>
                  <a:srgbClr val="000000"/>
                </a:solidFill>
                <a:latin typeface="Tajawal" panose="00000500000000000000" pitchFamily="2" charset="-78"/>
                <a:ea typeface="Telegraf Medium"/>
                <a:cs typeface="Tajawal" panose="00000500000000000000" pitchFamily="2" charset="-78"/>
                <a:sym typeface="Telegraf Medium"/>
                <a:rtl/>
              </a:rPr>
              <a:t>الحيلة </a:t>
            </a:r>
            <a:r>
              <a:rPr lang="ar-BH" sz="3200" dirty="0">
                <a:solidFill>
                  <a:srgbClr val="000000"/>
                </a:solidFill>
                <a:latin typeface="Tajawal" panose="00000500000000000000" pitchFamily="2" charset="-78"/>
                <a:ea typeface="Telegraf Medium"/>
                <a:cs typeface="Tajawal" panose="00000500000000000000" pitchFamily="2" charset="-78"/>
                <a:sym typeface="Telegraf Medium"/>
                <a:rtl/>
              </a:rPr>
              <a:t>(3)</a:t>
            </a:r>
          </a:p>
          <a:p>
            <a:pPr algn="ctr" rtl="1">
              <a:lnSpc>
                <a:spcPts val="3359"/>
              </a:lnSpc>
              <a:spcBef>
                <a:spcPct val="0"/>
              </a:spcBef>
            </a:pPr>
            <a:r>
              <a:rPr lang="ar-EG" sz="3200" dirty="0">
                <a:solidFill>
                  <a:srgbClr val="000000"/>
                </a:solidFill>
                <a:latin typeface="Tajawal" panose="00000500000000000000" pitchFamily="2" charset="-78"/>
                <a:ea typeface="Telegraf Medium"/>
                <a:cs typeface="Tajawal" panose="00000500000000000000" pitchFamily="2" charset="-78"/>
                <a:sym typeface="Telegraf Medium"/>
                <a:rtl/>
              </a:rPr>
              <a:t> </a:t>
            </a:r>
            <a:r>
              <a:rPr lang="ar-BH" sz="3200" dirty="0">
                <a:solidFill>
                  <a:srgbClr val="000000"/>
                </a:solidFill>
                <a:latin typeface="Tajawal" panose="00000500000000000000" pitchFamily="2" charset="-78"/>
                <a:ea typeface="Telegraf Medium"/>
                <a:cs typeface="Tajawal" panose="00000500000000000000" pitchFamily="2" charset="-78"/>
                <a:sym typeface="Telegraf Medium"/>
                <a:rtl/>
              </a:rPr>
              <a:t>الإفصاح عن</a:t>
            </a:r>
            <a:r>
              <a:rPr lang="ar-EG" sz="3200" dirty="0">
                <a:solidFill>
                  <a:srgbClr val="000000"/>
                </a:solidFill>
                <a:latin typeface="Tajawal" panose="00000500000000000000" pitchFamily="2" charset="-78"/>
                <a:ea typeface="Telegraf Medium"/>
                <a:cs typeface="Tajawal" panose="00000500000000000000" pitchFamily="2" charset="-78"/>
                <a:sym typeface="Telegraf Medium"/>
                <a:rtl/>
              </a:rPr>
              <a:t> معلوماتك</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FD93B"/>
        </a:solidFill>
        <a:effectLst/>
      </p:bgPr>
    </p:bg>
    <p:spTree>
      <p:nvGrpSpPr>
        <p:cNvPr id="1" name=""/>
        <p:cNvGrpSpPr/>
        <p:nvPr/>
      </p:nvGrpSpPr>
      <p:grpSpPr>
        <a:xfrm>
          <a:off x="0" y="0"/>
          <a:ext cx="0" cy="0"/>
          <a:chOff x="0" y="0"/>
          <a:chExt cx="0" cy="0"/>
        </a:xfrm>
      </p:grpSpPr>
      <p:sp>
        <p:nvSpPr>
          <p:cNvPr id="29" name="Freeform 2">
            <a:extLst>
              <a:ext uri="{FF2B5EF4-FFF2-40B4-BE49-F238E27FC236}">
                <a16:creationId xmlns:a16="http://schemas.microsoft.com/office/drawing/2014/main" id="{E5AFD4B9-E7CC-4190-8281-E2CD44CB317B}"/>
              </a:ext>
            </a:extLst>
          </p:cNvPr>
          <p:cNvSpPr/>
          <p:nvPr/>
        </p:nvSpPr>
        <p:spPr>
          <a:xfrm>
            <a:off x="-20782" y="76200"/>
            <a:ext cx="18288000" cy="10477500"/>
          </a:xfrm>
          <a:prstGeom prst="rect">
            <a:avLst/>
          </a:prstGeom>
          <a:blipFill>
            <a:blip r:embed="rId2">
              <a:alphaModFix amt="9999"/>
              <a:extLst>
                <a:ext uri="{96DAC541-7B7A-43D3-8B79-37D633B846F1}">
                  <asvg:svgBlip xmlns:asvg="http://schemas.microsoft.com/office/drawing/2016/SVG/main" r:embed="rId3"/>
                </a:ext>
              </a:extLst>
            </a:blip>
            <a:stretch>
              <a:fillRect t="-37018"/>
            </a:stretch>
          </a:blipFill>
        </p:spPr>
        <p:txBody>
          <a:bodyPr/>
          <a:lstStyle/>
          <a:p>
            <a:endParaRPr lang="en-US" dirty="0"/>
          </a:p>
        </p:txBody>
      </p:sp>
      <p:pic>
        <p:nvPicPr>
          <p:cNvPr id="21" name="Picture 21"/>
          <p:cNvPicPr>
            <a:picLocks noChangeAspect="1"/>
          </p:cNvPicPr>
          <p:nvPr/>
        </p:nvPicPr>
        <p:blipFill>
          <a:blip r:embed="rId4"/>
          <a:srcRect/>
          <a:stretch>
            <a:fillRect/>
          </a:stretch>
        </p:blipFill>
        <p:spPr>
          <a:xfrm>
            <a:off x="1905000" y="216266"/>
            <a:ext cx="13707474" cy="9854467"/>
          </a:xfrm>
          <a:prstGeom prst="rect">
            <a:avLst/>
          </a:prstGeom>
        </p:spPr>
      </p:pic>
      <p:sp>
        <p:nvSpPr>
          <p:cNvPr id="35" name="TextBox 21">
            <a:extLst>
              <a:ext uri="{FF2B5EF4-FFF2-40B4-BE49-F238E27FC236}">
                <a16:creationId xmlns:a16="http://schemas.microsoft.com/office/drawing/2014/main" id="{5A874BE2-59A8-4F4F-93E0-0673C1D521EC}"/>
              </a:ext>
            </a:extLst>
          </p:cNvPr>
          <p:cNvSpPr txBox="1"/>
          <p:nvPr/>
        </p:nvSpPr>
        <p:spPr>
          <a:xfrm>
            <a:off x="3149066" y="2877797"/>
            <a:ext cx="11989867" cy="1322157"/>
          </a:xfrm>
          <a:prstGeom prst="rect">
            <a:avLst/>
          </a:prstGeom>
        </p:spPr>
        <p:txBody>
          <a:bodyPr wrap="square" lIns="0" tIns="0" rIns="0" bIns="0" rtlCol="0" anchor="t">
            <a:spAutoFit/>
          </a:bodyPr>
          <a:lstStyle/>
          <a:p>
            <a:pPr algn="ctr" rtl="1">
              <a:lnSpc>
                <a:spcPts val="3359"/>
              </a:lnSpc>
              <a:spcBef>
                <a:spcPct val="0"/>
              </a:spcBef>
            </a:pPr>
            <a:r>
              <a:rPr lang="ar-EG" sz="3200" dirty="0">
                <a:solidFill>
                  <a:srgbClr val="000000"/>
                </a:solidFill>
                <a:latin typeface="Tajawal" panose="00000500000000000000" pitchFamily="2" charset="-78"/>
                <a:ea typeface="Telegraf Medium"/>
                <a:cs typeface="Tajawal" panose="00000500000000000000" pitchFamily="2" charset="-78"/>
                <a:sym typeface="Telegraf Medium"/>
                <a:rtl/>
              </a:rPr>
              <a:t>إذا طلب منك شخص ما </a:t>
            </a:r>
            <a:r>
              <a:rPr lang="ar-BH" sz="3200" dirty="0">
                <a:solidFill>
                  <a:srgbClr val="000000"/>
                </a:solidFill>
                <a:latin typeface="Tajawal" panose="00000500000000000000" pitchFamily="2" charset="-78"/>
                <a:ea typeface="Telegraf Medium"/>
                <a:cs typeface="Tajawal" panose="00000500000000000000" pitchFamily="2" charset="-78"/>
                <a:sym typeface="Telegraf Medium"/>
                <a:rtl/>
              </a:rPr>
              <a:t>الضغط على </a:t>
            </a:r>
            <a:r>
              <a:rPr lang="ar-EG" sz="3200" dirty="0">
                <a:solidFill>
                  <a:srgbClr val="000000"/>
                </a:solidFill>
                <a:latin typeface="Tajawal" panose="00000500000000000000" pitchFamily="2" charset="-78"/>
                <a:ea typeface="Telegraf Medium"/>
                <a:cs typeface="Tajawal" panose="00000500000000000000" pitchFamily="2" charset="-78"/>
                <a:sym typeface="Telegraf Medium"/>
                <a:rtl/>
              </a:rPr>
              <a:t>رابط أو ت</a:t>
            </a:r>
            <a:r>
              <a:rPr lang="ar-BH" sz="3200" dirty="0">
                <a:solidFill>
                  <a:srgbClr val="000000"/>
                </a:solidFill>
                <a:latin typeface="Tajawal" panose="00000500000000000000" pitchFamily="2" charset="-78"/>
                <a:ea typeface="Telegraf Medium"/>
                <a:cs typeface="Tajawal" panose="00000500000000000000" pitchFamily="2" charset="-78"/>
                <a:sym typeface="Telegraf Medium"/>
                <a:rtl/>
              </a:rPr>
              <a:t>حميل</a:t>
            </a:r>
            <a:r>
              <a:rPr lang="ar-EG" sz="3200" dirty="0">
                <a:solidFill>
                  <a:srgbClr val="000000"/>
                </a:solidFill>
                <a:latin typeface="Tajawal" panose="00000500000000000000" pitchFamily="2" charset="-78"/>
                <a:ea typeface="Telegraf Medium"/>
                <a:cs typeface="Tajawal" panose="00000500000000000000" pitchFamily="2" charset="-78"/>
                <a:sym typeface="Telegraf Medium"/>
                <a:rtl/>
              </a:rPr>
              <a:t> </a:t>
            </a:r>
            <a:r>
              <a:rPr lang="ar-BH" sz="3200" dirty="0">
                <a:solidFill>
                  <a:srgbClr val="000000"/>
                </a:solidFill>
                <a:latin typeface="Tajawal" panose="00000500000000000000" pitchFamily="2" charset="-78"/>
                <a:ea typeface="Telegraf Medium"/>
                <a:cs typeface="Tajawal" panose="00000500000000000000" pitchFamily="2" charset="-78"/>
                <a:sym typeface="Telegraf Medium"/>
                <a:rtl/>
              </a:rPr>
              <a:t>مرفق</a:t>
            </a:r>
            <a:r>
              <a:rPr lang="ar-EG" sz="3200" dirty="0">
                <a:solidFill>
                  <a:srgbClr val="000000"/>
                </a:solidFill>
                <a:latin typeface="Tajawal" panose="00000500000000000000" pitchFamily="2" charset="-78"/>
                <a:ea typeface="Telegraf Medium"/>
                <a:cs typeface="Tajawal" panose="00000500000000000000" pitchFamily="2" charset="-78"/>
                <a:sym typeface="Telegraf Medium"/>
                <a:rtl/>
              </a:rPr>
              <a:t>،</a:t>
            </a:r>
            <a:endParaRPr lang="ar-BH" sz="3200" dirty="0">
              <a:solidFill>
                <a:srgbClr val="000000"/>
              </a:solidFill>
              <a:latin typeface="Tajawal" panose="00000500000000000000" pitchFamily="2" charset="-78"/>
              <a:ea typeface="Telegraf Medium"/>
              <a:cs typeface="Tajawal" panose="00000500000000000000" pitchFamily="2" charset="-78"/>
              <a:sym typeface="Telegraf Medium"/>
              <a:rtl/>
            </a:endParaRPr>
          </a:p>
          <a:p>
            <a:pPr algn="ctr" rtl="1">
              <a:lnSpc>
                <a:spcPts val="3359"/>
              </a:lnSpc>
              <a:spcBef>
                <a:spcPct val="0"/>
              </a:spcBef>
            </a:pPr>
            <a:r>
              <a:rPr lang="ar-EG" sz="3200" dirty="0">
                <a:solidFill>
                  <a:srgbClr val="000000"/>
                </a:solidFill>
                <a:latin typeface="Tajawal" panose="00000500000000000000" pitchFamily="2" charset="-78"/>
                <a:ea typeface="Telegraf Medium"/>
                <a:cs typeface="Tajawal" panose="00000500000000000000" pitchFamily="2" charset="-78"/>
                <a:sym typeface="Telegraf Medium"/>
                <a:rtl/>
              </a:rPr>
              <a:t> فكن حذرًا للغاية، فقد يؤدي ذلك إلى </a:t>
            </a:r>
            <a:r>
              <a:rPr lang="ar-BH" sz="3200" dirty="0">
                <a:solidFill>
                  <a:srgbClr val="000000"/>
                </a:solidFill>
                <a:latin typeface="Tajawal" panose="00000500000000000000" pitchFamily="2" charset="-78"/>
                <a:ea typeface="Telegraf Medium"/>
                <a:cs typeface="Tajawal" panose="00000500000000000000" pitchFamily="2" charset="-78"/>
                <a:sym typeface="Telegraf Medium"/>
                <a:rtl/>
              </a:rPr>
              <a:t>تحميل </a:t>
            </a:r>
            <a:r>
              <a:rPr lang="ar-EG" sz="3200" dirty="0">
                <a:solidFill>
                  <a:srgbClr val="000000"/>
                </a:solidFill>
                <a:latin typeface="Tajawal" panose="00000500000000000000" pitchFamily="2" charset="-78"/>
                <a:ea typeface="Telegraf Medium"/>
                <a:cs typeface="Tajawal" panose="00000500000000000000" pitchFamily="2" charset="-78"/>
                <a:sym typeface="Telegraf Medium"/>
                <a:rtl/>
              </a:rPr>
              <a:t>برامج ضارة</a:t>
            </a:r>
            <a:r>
              <a:rPr lang="ar-BH" sz="3200" dirty="0">
                <a:solidFill>
                  <a:srgbClr val="000000"/>
                </a:solidFill>
                <a:latin typeface="Tajawal" panose="00000500000000000000" pitchFamily="2" charset="-78"/>
                <a:ea typeface="Telegraf Medium"/>
                <a:cs typeface="Tajawal" panose="00000500000000000000" pitchFamily="2" charset="-78"/>
                <a:sym typeface="Telegraf Medium"/>
                <a:rtl/>
              </a:rPr>
              <a:t> أو إلى</a:t>
            </a:r>
            <a:r>
              <a:rPr lang="ar-EG" sz="3200" dirty="0">
                <a:solidFill>
                  <a:srgbClr val="000000"/>
                </a:solidFill>
                <a:latin typeface="Tajawal" panose="00000500000000000000" pitchFamily="2" charset="-78"/>
                <a:ea typeface="Telegraf Medium"/>
                <a:cs typeface="Tajawal" panose="00000500000000000000" pitchFamily="2" charset="-78"/>
                <a:sym typeface="Telegraf Medium"/>
                <a:rtl/>
              </a:rPr>
              <a:t> سرقة معلوماتك</a:t>
            </a:r>
            <a:r>
              <a:rPr lang="ar-BH" sz="3200" dirty="0">
                <a:solidFill>
                  <a:srgbClr val="000000"/>
                </a:solidFill>
                <a:latin typeface="Tajawal" panose="00000500000000000000" pitchFamily="2" charset="-78"/>
                <a:ea typeface="Telegraf Medium"/>
                <a:cs typeface="Tajawal" panose="00000500000000000000" pitchFamily="2" charset="-78"/>
                <a:sym typeface="Telegraf Medium"/>
                <a:rtl/>
              </a:rPr>
              <a:t> الشخصية والخاصة.</a:t>
            </a:r>
            <a:endParaRPr lang="ar-EG" sz="3200" dirty="0">
              <a:solidFill>
                <a:srgbClr val="000000"/>
              </a:solidFill>
              <a:latin typeface="Tajawal" panose="00000500000000000000" pitchFamily="2" charset="-78"/>
              <a:ea typeface="Telegraf Medium"/>
              <a:cs typeface="Tajawal" panose="00000500000000000000" pitchFamily="2" charset="-78"/>
              <a:sym typeface="Telegraf Medium"/>
              <a:rtl/>
            </a:endParaRPr>
          </a:p>
        </p:txBody>
      </p:sp>
      <p:sp>
        <p:nvSpPr>
          <p:cNvPr id="38" name="Rectangle 37">
            <a:extLst>
              <a:ext uri="{FF2B5EF4-FFF2-40B4-BE49-F238E27FC236}">
                <a16:creationId xmlns:a16="http://schemas.microsoft.com/office/drawing/2014/main" id="{1F62FFD9-DA3B-41F1-9F0A-F6B9D6C02AE4}"/>
              </a:ext>
            </a:extLst>
          </p:cNvPr>
          <p:cNvSpPr/>
          <p:nvPr/>
        </p:nvSpPr>
        <p:spPr>
          <a:xfrm>
            <a:off x="4450813" y="4802433"/>
            <a:ext cx="8960387" cy="1623034"/>
          </a:xfrm>
          <a:custGeom>
            <a:avLst/>
            <a:gdLst>
              <a:gd name="connsiteX0" fmla="*/ 0 w 8960387"/>
              <a:gd name="connsiteY0" fmla="*/ 0 h 1623034"/>
              <a:gd name="connsiteX1" fmla="*/ 8960387 w 8960387"/>
              <a:gd name="connsiteY1" fmla="*/ 0 h 1623034"/>
              <a:gd name="connsiteX2" fmla="*/ 8960387 w 8960387"/>
              <a:gd name="connsiteY2" fmla="*/ 1623034 h 1623034"/>
              <a:gd name="connsiteX3" fmla="*/ 0 w 8960387"/>
              <a:gd name="connsiteY3" fmla="*/ 1623034 h 1623034"/>
              <a:gd name="connsiteX4" fmla="*/ 0 w 8960387"/>
              <a:gd name="connsiteY4" fmla="*/ 0 h 16230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960387" h="1623034" extrusionOk="0">
                <a:moveTo>
                  <a:pt x="0" y="0"/>
                </a:moveTo>
                <a:cubicBezTo>
                  <a:pt x="2949092" y="-5264"/>
                  <a:pt x="4950080" y="84467"/>
                  <a:pt x="8960387" y="0"/>
                </a:cubicBezTo>
                <a:cubicBezTo>
                  <a:pt x="8960714" y="801640"/>
                  <a:pt x="8823612" y="1422300"/>
                  <a:pt x="8960387" y="1623034"/>
                </a:cubicBezTo>
                <a:cubicBezTo>
                  <a:pt x="6875077" y="1729354"/>
                  <a:pt x="4077157" y="1615385"/>
                  <a:pt x="0" y="1623034"/>
                </a:cubicBezTo>
                <a:cubicBezTo>
                  <a:pt x="68799" y="855672"/>
                  <a:pt x="97189" y="550856"/>
                  <a:pt x="0" y="0"/>
                </a:cubicBezTo>
                <a:close/>
              </a:path>
            </a:pathLst>
          </a:custGeom>
          <a:noFill/>
          <a:ln w="38100">
            <a:solidFill>
              <a:srgbClr val="FF0000"/>
            </a:solidFill>
            <a:extLst>
              <a:ext uri="{C807C97D-BFC1-408E-A445-0C87EB9F89A2}">
                <ask:lineSketchStyleProps xmlns:ask="http://schemas.microsoft.com/office/drawing/2018/sketchyshapes" sd="2650216993">
                  <a:prstGeom prst="rect">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22">
            <a:extLst>
              <a:ext uri="{FF2B5EF4-FFF2-40B4-BE49-F238E27FC236}">
                <a16:creationId xmlns:a16="http://schemas.microsoft.com/office/drawing/2014/main" id="{4D5E1B8E-6A49-412D-99A2-574FB7E833D2}"/>
              </a:ext>
            </a:extLst>
          </p:cNvPr>
          <p:cNvSpPr txBox="1"/>
          <p:nvPr/>
        </p:nvSpPr>
        <p:spPr>
          <a:xfrm>
            <a:off x="4450812" y="5112327"/>
            <a:ext cx="8877179" cy="886140"/>
          </a:xfrm>
          <a:prstGeom prst="rect">
            <a:avLst/>
          </a:prstGeom>
        </p:spPr>
        <p:txBody>
          <a:bodyPr wrap="square" lIns="0" tIns="0" rIns="0" bIns="0" rtlCol="0" anchor="t">
            <a:spAutoFit/>
          </a:bodyPr>
          <a:lstStyle/>
          <a:p>
            <a:pPr algn="ctr" rtl="1">
              <a:lnSpc>
                <a:spcPts val="3359"/>
              </a:lnSpc>
              <a:spcBef>
                <a:spcPct val="0"/>
              </a:spcBef>
            </a:pPr>
            <a:r>
              <a:rPr lang="ar-EG" sz="3200" dirty="0">
                <a:solidFill>
                  <a:srgbClr val="000000"/>
                </a:solidFill>
                <a:latin typeface="Tajawal" panose="00000500000000000000" pitchFamily="2" charset="-78"/>
                <a:ea typeface="Telegraf Medium"/>
                <a:cs typeface="Tajawal" panose="00000500000000000000" pitchFamily="2" charset="-78"/>
                <a:sym typeface="Telegraf Medium"/>
                <a:rtl/>
              </a:rPr>
              <a:t>تحقق</a:t>
            </a:r>
            <a:r>
              <a:rPr lang="ar-BH" sz="3200" dirty="0">
                <a:solidFill>
                  <a:srgbClr val="000000"/>
                </a:solidFill>
                <a:latin typeface="Tajawal" panose="00000500000000000000" pitchFamily="2" charset="-78"/>
                <a:ea typeface="Telegraf Medium"/>
                <a:cs typeface="Tajawal" panose="00000500000000000000" pitchFamily="2" charset="-78"/>
                <a:sym typeface="Telegraf Medium"/>
                <a:rtl/>
              </a:rPr>
              <a:t> دائما</a:t>
            </a:r>
            <a:r>
              <a:rPr lang="ar-EG" sz="3200" dirty="0">
                <a:solidFill>
                  <a:srgbClr val="000000"/>
                </a:solidFill>
                <a:latin typeface="Tajawal" panose="00000500000000000000" pitchFamily="2" charset="-78"/>
                <a:ea typeface="Telegraf Medium"/>
                <a:cs typeface="Tajawal" panose="00000500000000000000" pitchFamily="2" charset="-78"/>
                <a:sym typeface="Telegraf Medium"/>
                <a:rtl/>
              </a:rPr>
              <a:t> من </a:t>
            </a:r>
            <a:r>
              <a:rPr lang="ar-BH" sz="3200" dirty="0">
                <a:solidFill>
                  <a:srgbClr val="000000"/>
                </a:solidFill>
                <a:latin typeface="Tajawal" panose="00000500000000000000" pitchFamily="2" charset="-78"/>
                <a:ea typeface="Telegraf Medium"/>
                <a:cs typeface="Tajawal" panose="00000500000000000000" pitchFamily="2" charset="-78"/>
                <a:sym typeface="Telegraf Medium"/>
                <a:rtl/>
              </a:rPr>
              <a:t> المصدر </a:t>
            </a:r>
            <a:r>
              <a:rPr lang="ar-EG" sz="3200" dirty="0">
                <a:solidFill>
                  <a:srgbClr val="000000"/>
                </a:solidFill>
                <a:latin typeface="Tajawal" panose="00000500000000000000" pitchFamily="2" charset="-78"/>
                <a:ea typeface="Telegraf Medium"/>
                <a:cs typeface="Tajawal" panose="00000500000000000000" pitchFamily="2" charset="-78"/>
                <a:sym typeface="Telegraf Medium"/>
                <a:rtl/>
              </a:rPr>
              <a:t>واسأل أحد </a:t>
            </a:r>
            <a:r>
              <a:rPr lang="ar-BH" sz="3200" dirty="0">
                <a:solidFill>
                  <a:srgbClr val="000000"/>
                </a:solidFill>
                <a:latin typeface="Tajawal" panose="00000500000000000000" pitchFamily="2" charset="-78"/>
                <a:ea typeface="Telegraf Medium"/>
                <a:cs typeface="Tajawal" panose="00000500000000000000" pitchFamily="2" charset="-78"/>
                <a:sym typeface="Telegraf Medium"/>
                <a:rtl/>
              </a:rPr>
              <a:t>والديك</a:t>
            </a:r>
            <a:r>
              <a:rPr lang="ar-EG" sz="3200" dirty="0">
                <a:solidFill>
                  <a:srgbClr val="000000"/>
                </a:solidFill>
                <a:latin typeface="Tajawal" panose="00000500000000000000" pitchFamily="2" charset="-78"/>
                <a:ea typeface="Telegraf Medium"/>
                <a:cs typeface="Tajawal" panose="00000500000000000000" pitchFamily="2" charset="-78"/>
                <a:sym typeface="Telegraf Medium"/>
                <a:rtl/>
              </a:rPr>
              <a:t> </a:t>
            </a:r>
            <a:r>
              <a:rPr lang="ar-BH" sz="3200" dirty="0">
                <a:solidFill>
                  <a:srgbClr val="000000"/>
                </a:solidFill>
                <a:latin typeface="Tajawal" panose="00000500000000000000" pitchFamily="2" charset="-78"/>
                <a:ea typeface="Telegraf Medium"/>
                <a:cs typeface="Tajawal" panose="00000500000000000000" pitchFamily="2" charset="-78"/>
                <a:sym typeface="Telegraf Medium"/>
                <a:rtl/>
              </a:rPr>
              <a:t>أو شخص بالغ تثق به </a:t>
            </a:r>
            <a:r>
              <a:rPr lang="ar-EG" sz="3200" dirty="0">
                <a:solidFill>
                  <a:srgbClr val="000000"/>
                </a:solidFill>
                <a:latin typeface="Tajawal" panose="00000500000000000000" pitchFamily="2" charset="-78"/>
                <a:ea typeface="Telegraf Medium"/>
                <a:cs typeface="Tajawal" panose="00000500000000000000" pitchFamily="2" charset="-78"/>
                <a:sym typeface="Telegraf Medium"/>
                <a:rtl/>
              </a:rPr>
              <a:t> إذا كان </a:t>
            </a:r>
            <a:r>
              <a:rPr lang="ar-BH" sz="3200" dirty="0">
                <a:solidFill>
                  <a:srgbClr val="000000"/>
                </a:solidFill>
                <a:latin typeface="Tajawal" panose="00000500000000000000" pitchFamily="2" charset="-78"/>
                <a:ea typeface="Telegraf Medium"/>
                <a:cs typeface="Tajawal" panose="00000500000000000000" pitchFamily="2" charset="-78"/>
                <a:sym typeface="Telegraf Medium"/>
                <a:rtl/>
              </a:rPr>
              <a:t>الأمر </a:t>
            </a:r>
            <a:r>
              <a:rPr lang="ar-EG" sz="3200" dirty="0">
                <a:solidFill>
                  <a:srgbClr val="000000"/>
                </a:solidFill>
                <a:latin typeface="Tajawal" panose="00000500000000000000" pitchFamily="2" charset="-78"/>
                <a:ea typeface="Telegraf Medium"/>
                <a:cs typeface="Tajawal" panose="00000500000000000000" pitchFamily="2" charset="-78"/>
                <a:sym typeface="Telegraf Medium"/>
                <a:rtl/>
              </a:rPr>
              <a:t>يبدو غريبًا.</a:t>
            </a:r>
          </a:p>
        </p:txBody>
      </p:sp>
      <p:sp>
        <p:nvSpPr>
          <p:cNvPr id="39" name="Rectangle 38">
            <a:extLst>
              <a:ext uri="{FF2B5EF4-FFF2-40B4-BE49-F238E27FC236}">
                <a16:creationId xmlns:a16="http://schemas.microsoft.com/office/drawing/2014/main" id="{5F44C98F-FCFD-4053-8F3F-90DB8CAC9996}"/>
              </a:ext>
            </a:extLst>
          </p:cNvPr>
          <p:cNvSpPr/>
          <p:nvPr/>
        </p:nvSpPr>
        <p:spPr>
          <a:xfrm>
            <a:off x="8534400" y="711275"/>
            <a:ext cx="9144000" cy="924612"/>
          </a:xfrm>
          <a:prstGeom prst="rect">
            <a:avLst/>
          </a:prstGeom>
        </p:spPr>
        <p:txBody>
          <a:bodyPr>
            <a:spAutoFit/>
          </a:bodyPr>
          <a:lstStyle/>
          <a:p>
            <a:pPr algn="ctr" rtl="1">
              <a:lnSpc>
                <a:spcPts val="3359"/>
              </a:lnSpc>
              <a:spcBef>
                <a:spcPct val="0"/>
              </a:spcBef>
            </a:pPr>
            <a:r>
              <a:rPr lang="ar-EG" b="1" dirty="0">
                <a:solidFill>
                  <a:schemeClr val="bg1"/>
                </a:solidFill>
                <a:latin typeface="Tajawal" panose="00000500000000000000" pitchFamily="2" charset="-78"/>
                <a:ea typeface="Telegraf Medium"/>
                <a:cs typeface="Tajawal" panose="00000500000000000000" pitchFamily="2" charset="-78"/>
                <a:sym typeface="Telegraf Medium"/>
                <a:rtl/>
              </a:rPr>
              <a:t>الحيلة </a:t>
            </a:r>
            <a:r>
              <a:rPr lang="ar-BH" b="1" dirty="0">
                <a:solidFill>
                  <a:schemeClr val="bg1"/>
                </a:solidFill>
                <a:latin typeface="Tajawal" panose="00000500000000000000" pitchFamily="2" charset="-78"/>
                <a:ea typeface="Telegraf Medium"/>
                <a:cs typeface="Tajawal" panose="00000500000000000000" pitchFamily="2" charset="-78"/>
                <a:sym typeface="Telegraf Medium"/>
                <a:rtl/>
              </a:rPr>
              <a:t>(1) </a:t>
            </a:r>
            <a:r>
              <a:rPr lang="ar-BH" sz="1800" b="1" dirty="0">
                <a:solidFill>
                  <a:schemeClr val="bg1"/>
                </a:solidFill>
                <a:latin typeface="Tajawal" panose="00000500000000000000" pitchFamily="2" charset="-78"/>
                <a:ea typeface="Telegraf Medium"/>
                <a:cs typeface="Tajawal" panose="00000500000000000000" pitchFamily="2" charset="-78"/>
                <a:sym typeface="Telegraf Medium"/>
                <a:rtl/>
              </a:rPr>
              <a:t>الضغط</a:t>
            </a:r>
            <a:r>
              <a:rPr lang="ar-EG" sz="1800" b="1" dirty="0">
                <a:solidFill>
                  <a:schemeClr val="bg1"/>
                </a:solidFill>
                <a:latin typeface="Tajawal" panose="00000500000000000000" pitchFamily="2" charset="-78"/>
                <a:ea typeface="Telegraf Medium"/>
                <a:cs typeface="Tajawal" panose="00000500000000000000" pitchFamily="2" charset="-78"/>
                <a:sym typeface="Telegraf Medium"/>
                <a:rtl/>
              </a:rPr>
              <a:t> على رابط أو</a:t>
            </a:r>
            <a:r>
              <a:rPr lang="ar-BH" sz="1800" b="1" dirty="0">
                <a:solidFill>
                  <a:schemeClr val="bg1"/>
                </a:solidFill>
                <a:latin typeface="Tajawal" panose="00000500000000000000" pitchFamily="2" charset="-78"/>
                <a:ea typeface="Telegraf Medium"/>
                <a:cs typeface="Tajawal" panose="00000500000000000000" pitchFamily="2" charset="-78"/>
                <a:sym typeface="Telegraf Medium"/>
                <a:rtl/>
              </a:rPr>
              <a:t> تحميل</a:t>
            </a:r>
            <a:r>
              <a:rPr lang="ar-EG" sz="1800" b="1" dirty="0">
                <a:solidFill>
                  <a:schemeClr val="bg1"/>
                </a:solidFill>
                <a:latin typeface="Tajawal" panose="00000500000000000000" pitchFamily="2" charset="-78"/>
                <a:ea typeface="Telegraf Medium"/>
                <a:cs typeface="Tajawal" panose="00000500000000000000" pitchFamily="2" charset="-78"/>
                <a:sym typeface="Telegraf Medium"/>
                <a:rtl/>
              </a:rPr>
              <a:t> مرفق </a:t>
            </a:r>
            <a:r>
              <a:rPr lang="ar-BH" sz="1800" b="1" dirty="0">
                <a:solidFill>
                  <a:schemeClr val="bg1"/>
                </a:solidFill>
                <a:latin typeface="Tajawal" panose="00000500000000000000" pitchFamily="2" charset="-78"/>
                <a:ea typeface="Telegraf Medium"/>
                <a:cs typeface="Tajawal" panose="00000500000000000000" pitchFamily="2" charset="-78"/>
                <a:sym typeface="Telegraf Medium"/>
                <a:rtl/>
              </a:rPr>
              <a:t>مزيف</a:t>
            </a:r>
            <a:endParaRPr lang="ar-EG" sz="1800" b="1" dirty="0">
              <a:solidFill>
                <a:schemeClr val="bg1"/>
              </a:solidFill>
              <a:latin typeface="Tajawal" panose="00000500000000000000" pitchFamily="2" charset="-78"/>
              <a:ea typeface="Telegraf Medium"/>
              <a:cs typeface="Tajawal" panose="00000500000000000000" pitchFamily="2" charset="-78"/>
              <a:sym typeface="Telegraf Medium"/>
              <a:rtl/>
            </a:endParaRPr>
          </a:p>
          <a:p>
            <a:pPr algn="ctr" rtl="1">
              <a:lnSpc>
                <a:spcPts val="3359"/>
              </a:lnSpc>
              <a:spcBef>
                <a:spcPct val="0"/>
              </a:spcBef>
            </a:pPr>
            <a:endParaRPr lang="ar-EG" dirty="0">
              <a:solidFill>
                <a:schemeClr val="bg1"/>
              </a:solidFill>
              <a:latin typeface="Tajawal" panose="00000500000000000000" pitchFamily="2" charset="-78"/>
              <a:ea typeface="Telegraf Medium"/>
              <a:cs typeface="Tajawal" panose="00000500000000000000" pitchFamily="2" charset="-78"/>
              <a:sym typeface="Telegraf Medium"/>
              <a:rtl/>
            </a:endParaRPr>
          </a:p>
        </p:txBody>
      </p:sp>
      <p:sp>
        <p:nvSpPr>
          <p:cNvPr id="43" name="Freeform 10">
            <a:hlinkClick r:id="rId5" action="ppaction://hlinksldjump"/>
            <a:extLst>
              <a:ext uri="{FF2B5EF4-FFF2-40B4-BE49-F238E27FC236}">
                <a16:creationId xmlns:a16="http://schemas.microsoft.com/office/drawing/2014/main" id="{202BEFB7-5710-4605-BC41-76425F717A9B}"/>
              </a:ext>
            </a:extLst>
          </p:cNvPr>
          <p:cNvSpPr/>
          <p:nvPr/>
        </p:nvSpPr>
        <p:spPr>
          <a:xfrm>
            <a:off x="15393278" y="8313510"/>
            <a:ext cx="2550716" cy="830120"/>
          </a:xfrm>
          <a:custGeom>
            <a:avLst/>
            <a:gdLst/>
            <a:ahLst/>
            <a:cxnLst/>
            <a:rect l="l" t="t" r="r" b="b"/>
            <a:pathLst>
              <a:path w="7315200" h="2212848">
                <a:moveTo>
                  <a:pt x="0" y="0"/>
                </a:moveTo>
                <a:lnTo>
                  <a:pt x="7315200" y="0"/>
                </a:lnTo>
                <a:lnTo>
                  <a:pt x="7315200" y="2212848"/>
                </a:lnTo>
                <a:lnTo>
                  <a:pt x="0" y="2212848"/>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US"/>
          </a:p>
        </p:txBody>
      </p:sp>
      <p:sp>
        <p:nvSpPr>
          <p:cNvPr id="44" name="Rectangle 43">
            <a:hlinkClick r:id="rId5" action="ppaction://hlinksldjump"/>
            <a:extLst>
              <a:ext uri="{FF2B5EF4-FFF2-40B4-BE49-F238E27FC236}">
                <a16:creationId xmlns:a16="http://schemas.microsoft.com/office/drawing/2014/main" id="{F8D9CFFE-0BD3-43D9-923E-16C0BF1CF57F}"/>
              </a:ext>
            </a:extLst>
          </p:cNvPr>
          <p:cNvSpPr/>
          <p:nvPr/>
        </p:nvSpPr>
        <p:spPr>
          <a:xfrm>
            <a:off x="15612474" y="8396912"/>
            <a:ext cx="1915909" cy="480388"/>
          </a:xfrm>
          <a:prstGeom prst="rect">
            <a:avLst/>
          </a:prstGeom>
        </p:spPr>
        <p:txBody>
          <a:bodyPr wrap="none">
            <a:spAutoFit/>
          </a:bodyPr>
          <a:lstStyle/>
          <a:p>
            <a:pPr algn="r" rtl="1">
              <a:lnSpc>
                <a:spcPts val="3359"/>
              </a:lnSpc>
              <a:spcBef>
                <a:spcPct val="0"/>
              </a:spcBef>
            </a:pPr>
            <a:r>
              <a:rPr lang="ar-EG" dirty="0">
                <a:solidFill>
                  <a:srgbClr val="000000"/>
                </a:solidFill>
                <a:latin typeface="Tufuli Arabic DEMO Medium" pitchFamily="2" charset="-78"/>
                <a:ea typeface="Telegraf Medium"/>
                <a:cs typeface="Tufuli Arabic DEMO Medium" pitchFamily="2" charset="-78"/>
                <a:sym typeface="Telegraf Medium"/>
                <a:rtl/>
              </a:rPr>
              <a:t>كي</a:t>
            </a:r>
            <a:r>
              <a:rPr lang="ar-BH" dirty="0">
                <a:solidFill>
                  <a:srgbClr val="000000"/>
                </a:solidFill>
                <a:latin typeface="Tufuli Arabic DEMO Medium" pitchFamily="2" charset="-78"/>
                <a:ea typeface="Telegraf Medium"/>
                <a:cs typeface="Tufuli Arabic DEMO Medium" pitchFamily="2" charset="-78"/>
                <a:sym typeface="Telegraf Medium"/>
                <a:rtl/>
              </a:rPr>
              <a:t>ــــــ</a:t>
            </a:r>
            <a:r>
              <a:rPr lang="ar-EG" dirty="0">
                <a:solidFill>
                  <a:srgbClr val="000000"/>
                </a:solidFill>
                <a:latin typeface="Tufuli Arabic DEMO Medium" pitchFamily="2" charset="-78"/>
                <a:ea typeface="Telegraf Medium"/>
                <a:cs typeface="Tufuli Arabic DEMO Medium" pitchFamily="2" charset="-78"/>
                <a:sym typeface="Telegraf Medium"/>
                <a:rtl/>
              </a:rPr>
              <a:t>ف يخ</a:t>
            </a:r>
            <a:r>
              <a:rPr lang="ar-BH" dirty="0">
                <a:solidFill>
                  <a:srgbClr val="000000"/>
                </a:solidFill>
                <a:latin typeface="Tufuli Arabic DEMO Medium" pitchFamily="2" charset="-78"/>
                <a:ea typeface="Telegraf Medium"/>
                <a:cs typeface="Tufuli Arabic DEMO Medium" pitchFamily="2" charset="-78"/>
                <a:sym typeface="Telegraf Medium"/>
                <a:rtl/>
              </a:rPr>
              <a:t>ـ</a:t>
            </a:r>
            <a:r>
              <a:rPr lang="ar-EG" dirty="0">
                <a:solidFill>
                  <a:srgbClr val="000000"/>
                </a:solidFill>
                <a:latin typeface="Tufuli Arabic DEMO Medium" pitchFamily="2" charset="-78"/>
                <a:ea typeface="Telegraf Medium"/>
                <a:cs typeface="Tufuli Arabic DEMO Medium" pitchFamily="2" charset="-78"/>
                <a:sym typeface="Telegraf Medium"/>
                <a:rtl/>
              </a:rPr>
              <a:t>دع</a:t>
            </a:r>
            <a:r>
              <a:rPr lang="ar-BH" dirty="0">
                <a:solidFill>
                  <a:srgbClr val="000000"/>
                </a:solidFill>
                <a:latin typeface="Tufuli Arabic DEMO Medium" pitchFamily="2" charset="-78"/>
                <a:ea typeface="Telegraf Medium"/>
                <a:cs typeface="Tufuli Arabic DEMO Medium" pitchFamily="2" charset="-78"/>
                <a:sym typeface="Telegraf Medium"/>
                <a:rtl/>
              </a:rPr>
              <a:t>ـــ</a:t>
            </a:r>
            <a:r>
              <a:rPr lang="ar-EG" dirty="0">
                <a:solidFill>
                  <a:srgbClr val="000000"/>
                </a:solidFill>
                <a:latin typeface="Tufuli Arabic DEMO Medium" pitchFamily="2" charset="-78"/>
                <a:ea typeface="Telegraf Medium"/>
                <a:cs typeface="Tufuli Arabic DEMO Medium" pitchFamily="2" charset="-78"/>
                <a:sym typeface="Telegraf Medium"/>
                <a:rtl/>
              </a:rPr>
              <a:t>ونك؟</a:t>
            </a:r>
            <a:endParaRPr lang="ar-BH" dirty="0">
              <a:solidFill>
                <a:srgbClr val="000000"/>
              </a:solidFill>
              <a:latin typeface="Tufuli Arabic DEMO Medium" pitchFamily="2" charset="-78"/>
              <a:ea typeface="Telegraf Medium"/>
              <a:cs typeface="Tufuli Arabic DEMO Medium" pitchFamily="2" charset="-78"/>
              <a:sym typeface="Telegraf Medium"/>
              <a:rtl/>
            </a:endParaRPr>
          </a:p>
        </p:txBody>
      </p:sp>
      <p:sp>
        <p:nvSpPr>
          <p:cNvPr id="28" name="Freeform 6">
            <a:extLst>
              <a:ext uri="{FF2B5EF4-FFF2-40B4-BE49-F238E27FC236}">
                <a16:creationId xmlns:a16="http://schemas.microsoft.com/office/drawing/2014/main" id="{5BC68FEB-2F93-45B5-AB2D-B22E3D2B5D60}"/>
              </a:ext>
            </a:extLst>
          </p:cNvPr>
          <p:cNvSpPr/>
          <p:nvPr/>
        </p:nvSpPr>
        <p:spPr>
          <a:xfrm>
            <a:off x="1261793" y="6599607"/>
            <a:ext cx="3979235" cy="3465993"/>
          </a:xfrm>
          <a:custGeom>
            <a:avLst/>
            <a:gdLst/>
            <a:ahLst/>
            <a:cxnLst/>
            <a:rect l="l" t="t" r="r" b="b"/>
            <a:pathLst>
              <a:path w="2899971" h="2591849">
                <a:moveTo>
                  <a:pt x="0" y="0"/>
                </a:moveTo>
                <a:lnTo>
                  <a:pt x="2899971" y="0"/>
                </a:lnTo>
                <a:lnTo>
                  <a:pt x="2899971" y="2591849"/>
                </a:lnTo>
                <a:lnTo>
                  <a:pt x="0" y="2591849"/>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en-US"/>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CD24F"/>
        </a:solidFill>
        <a:effectLst/>
      </p:bgPr>
    </p:bg>
    <p:spTree>
      <p:nvGrpSpPr>
        <p:cNvPr id="1" name=""/>
        <p:cNvGrpSpPr/>
        <p:nvPr/>
      </p:nvGrpSpPr>
      <p:grpSpPr>
        <a:xfrm>
          <a:off x="0" y="0"/>
          <a:ext cx="0" cy="0"/>
          <a:chOff x="0" y="0"/>
          <a:chExt cx="0" cy="0"/>
        </a:xfrm>
      </p:grpSpPr>
      <p:sp>
        <p:nvSpPr>
          <p:cNvPr id="29" name="Freeform 2">
            <a:extLst>
              <a:ext uri="{FF2B5EF4-FFF2-40B4-BE49-F238E27FC236}">
                <a16:creationId xmlns:a16="http://schemas.microsoft.com/office/drawing/2014/main" id="{7283F4C1-AB3E-40E7-A2D0-35C1047C2F31}"/>
              </a:ext>
            </a:extLst>
          </p:cNvPr>
          <p:cNvSpPr/>
          <p:nvPr/>
        </p:nvSpPr>
        <p:spPr>
          <a:xfrm>
            <a:off x="-20782" y="0"/>
            <a:ext cx="18288000" cy="10477500"/>
          </a:xfrm>
          <a:prstGeom prst="rect">
            <a:avLst/>
          </a:prstGeom>
          <a:blipFill>
            <a:blip r:embed="rId2">
              <a:alphaModFix amt="9999"/>
              <a:extLst>
                <a:ext uri="{96DAC541-7B7A-43D3-8B79-37D633B846F1}">
                  <asvg:svgBlip xmlns:asvg="http://schemas.microsoft.com/office/drawing/2016/SVG/main" r:embed="rId3"/>
                </a:ext>
              </a:extLst>
            </a:blip>
            <a:stretch>
              <a:fillRect t="-37018"/>
            </a:stretch>
          </a:blipFill>
        </p:spPr>
        <p:txBody>
          <a:bodyPr/>
          <a:lstStyle/>
          <a:p>
            <a:endParaRPr lang="en-US" dirty="0"/>
          </a:p>
        </p:txBody>
      </p:sp>
      <p:pic>
        <p:nvPicPr>
          <p:cNvPr id="21" name="Picture 21"/>
          <p:cNvPicPr>
            <a:picLocks noChangeAspect="1"/>
          </p:cNvPicPr>
          <p:nvPr/>
        </p:nvPicPr>
        <p:blipFill>
          <a:blip r:embed="rId4"/>
          <a:srcRect/>
          <a:stretch>
            <a:fillRect/>
          </a:stretch>
        </p:blipFill>
        <p:spPr>
          <a:xfrm>
            <a:off x="1905000" y="216267"/>
            <a:ext cx="13707474" cy="9854467"/>
          </a:xfrm>
          <a:prstGeom prst="rect">
            <a:avLst/>
          </a:prstGeom>
        </p:spPr>
      </p:pic>
      <p:sp>
        <p:nvSpPr>
          <p:cNvPr id="34" name="Rectangle 33">
            <a:extLst>
              <a:ext uri="{FF2B5EF4-FFF2-40B4-BE49-F238E27FC236}">
                <a16:creationId xmlns:a16="http://schemas.microsoft.com/office/drawing/2014/main" id="{FFF2DCE8-7923-4F19-AB17-24E12A08CF85}"/>
              </a:ext>
            </a:extLst>
          </p:cNvPr>
          <p:cNvSpPr/>
          <p:nvPr/>
        </p:nvSpPr>
        <p:spPr>
          <a:xfrm>
            <a:off x="9014289" y="558171"/>
            <a:ext cx="9144000" cy="488595"/>
          </a:xfrm>
          <a:prstGeom prst="rect">
            <a:avLst/>
          </a:prstGeom>
        </p:spPr>
        <p:txBody>
          <a:bodyPr>
            <a:spAutoFit/>
          </a:bodyPr>
          <a:lstStyle/>
          <a:p>
            <a:pPr algn="ctr" rtl="1">
              <a:lnSpc>
                <a:spcPts val="3359"/>
              </a:lnSpc>
              <a:spcBef>
                <a:spcPct val="0"/>
              </a:spcBef>
            </a:pPr>
            <a:r>
              <a:rPr lang="ar-EG" b="1" dirty="0">
                <a:solidFill>
                  <a:schemeClr val="bg1"/>
                </a:solidFill>
                <a:latin typeface="Tajawal" panose="00000500000000000000" pitchFamily="2" charset="-78"/>
                <a:ea typeface="Telegraf Medium"/>
                <a:cs typeface="Tajawal" panose="00000500000000000000" pitchFamily="2" charset="-78"/>
                <a:sym typeface="Telegraf Medium"/>
                <a:rtl/>
              </a:rPr>
              <a:t>الحيلة </a:t>
            </a:r>
            <a:r>
              <a:rPr lang="ar-BH" b="1" dirty="0">
                <a:solidFill>
                  <a:schemeClr val="bg1"/>
                </a:solidFill>
                <a:latin typeface="Tajawal" panose="00000500000000000000" pitchFamily="2" charset="-78"/>
                <a:ea typeface="Telegraf Medium"/>
                <a:cs typeface="Tajawal" panose="00000500000000000000" pitchFamily="2" charset="-78"/>
                <a:sym typeface="Telegraf Medium"/>
                <a:rtl/>
              </a:rPr>
              <a:t>(2) - </a:t>
            </a:r>
            <a:r>
              <a:rPr lang="ar-EG" b="1" dirty="0">
                <a:solidFill>
                  <a:schemeClr val="bg1"/>
                </a:solidFill>
                <a:latin typeface="Tajawal" panose="00000500000000000000" pitchFamily="2" charset="-78"/>
                <a:ea typeface="Telegraf Medium"/>
                <a:cs typeface="Tajawal" panose="00000500000000000000" pitchFamily="2" charset="-78"/>
                <a:sym typeface="Telegraf Medium"/>
                <a:rtl/>
              </a:rPr>
              <a:t> </a:t>
            </a:r>
            <a:r>
              <a:rPr lang="ar-BH" b="1" dirty="0">
                <a:solidFill>
                  <a:schemeClr val="bg1"/>
                </a:solidFill>
                <a:latin typeface="Tajawal" panose="00000500000000000000" pitchFamily="2" charset="-78"/>
                <a:ea typeface="Telegraf Medium"/>
                <a:cs typeface="Tajawal" panose="00000500000000000000" pitchFamily="2" charset="-78"/>
                <a:sym typeface="Telegraf Medium"/>
                <a:rtl/>
              </a:rPr>
              <a:t>تحميل</a:t>
            </a:r>
            <a:r>
              <a:rPr lang="ar-EG" b="1" dirty="0">
                <a:solidFill>
                  <a:schemeClr val="bg1"/>
                </a:solidFill>
                <a:latin typeface="Tajawal" panose="00000500000000000000" pitchFamily="2" charset="-78"/>
                <a:ea typeface="Telegraf Medium"/>
                <a:cs typeface="Tajawal" panose="00000500000000000000" pitchFamily="2" charset="-78"/>
                <a:sym typeface="Telegraf Medium"/>
                <a:rtl/>
              </a:rPr>
              <a:t> </a:t>
            </a:r>
            <a:r>
              <a:rPr lang="ar-BH" b="1" dirty="0">
                <a:solidFill>
                  <a:schemeClr val="bg1"/>
                </a:solidFill>
                <a:latin typeface="Tajawal" panose="00000500000000000000" pitchFamily="2" charset="-78"/>
                <a:ea typeface="Telegraf Medium"/>
                <a:cs typeface="Tajawal" panose="00000500000000000000" pitchFamily="2" charset="-78"/>
                <a:sym typeface="Telegraf Medium"/>
                <a:rtl/>
              </a:rPr>
              <a:t>برمجيات ضارة</a:t>
            </a:r>
            <a:endParaRPr lang="ar-EG" b="1" dirty="0">
              <a:solidFill>
                <a:schemeClr val="bg1"/>
              </a:solidFill>
              <a:latin typeface="Tajawal" panose="00000500000000000000" pitchFamily="2" charset="-78"/>
              <a:ea typeface="Telegraf Medium"/>
              <a:cs typeface="Tajawal" panose="00000500000000000000" pitchFamily="2" charset="-78"/>
              <a:sym typeface="Telegraf Medium"/>
              <a:rtl/>
            </a:endParaRPr>
          </a:p>
        </p:txBody>
      </p:sp>
      <p:sp>
        <p:nvSpPr>
          <p:cNvPr id="35" name="TextBox 23">
            <a:extLst>
              <a:ext uri="{FF2B5EF4-FFF2-40B4-BE49-F238E27FC236}">
                <a16:creationId xmlns:a16="http://schemas.microsoft.com/office/drawing/2014/main" id="{7200A1ED-17C1-4829-B5E8-BB30FBA63066}"/>
              </a:ext>
            </a:extLst>
          </p:cNvPr>
          <p:cNvSpPr txBox="1"/>
          <p:nvPr/>
        </p:nvSpPr>
        <p:spPr>
          <a:xfrm>
            <a:off x="3243829" y="2476500"/>
            <a:ext cx="11800342" cy="1322157"/>
          </a:xfrm>
          <a:prstGeom prst="rect">
            <a:avLst/>
          </a:prstGeom>
        </p:spPr>
        <p:txBody>
          <a:bodyPr lIns="0" tIns="0" rIns="0" bIns="0" rtlCol="0" anchor="t">
            <a:spAutoFit/>
          </a:bodyPr>
          <a:lstStyle/>
          <a:p>
            <a:pPr algn="ctr" rtl="1">
              <a:lnSpc>
                <a:spcPts val="3359"/>
              </a:lnSpc>
              <a:spcBef>
                <a:spcPct val="0"/>
              </a:spcBef>
            </a:pPr>
            <a:r>
              <a:rPr lang="ar-EG" sz="3200" dirty="0">
                <a:solidFill>
                  <a:srgbClr val="000000"/>
                </a:solidFill>
                <a:latin typeface="Tajawal" panose="00000500000000000000" pitchFamily="2" charset="-78"/>
                <a:ea typeface="Telegraf Medium"/>
                <a:cs typeface="Tajawal" panose="00000500000000000000" pitchFamily="2" charset="-78"/>
                <a:sym typeface="Telegraf Medium"/>
                <a:rtl/>
              </a:rPr>
              <a:t>تحميل البرامج من روابط غير معروفة أو من مواقع عشوائية يحمل مخاطر كبيرة ع</a:t>
            </a:r>
            <a:r>
              <a:rPr lang="ar-BH" sz="3200" dirty="0">
                <a:solidFill>
                  <a:srgbClr val="000000"/>
                </a:solidFill>
                <a:latin typeface="Tajawal" panose="00000500000000000000" pitchFamily="2" charset="-78"/>
                <a:ea typeface="Telegraf Medium"/>
                <a:cs typeface="Tajawal" panose="00000500000000000000" pitchFamily="2" charset="-78"/>
                <a:sym typeface="Telegraf Medium"/>
                <a:rtl/>
              </a:rPr>
              <a:t>ند استخدام</a:t>
            </a:r>
            <a:r>
              <a:rPr lang="ar-EG" sz="3200" dirty="0">
                <a:solidFill>
                  <a:srgbClr val="000000"/>
                </a:solidFill>
                <a:latin typeface="Tajawal" panose="00000500000000000000" pitchFamily="2" charset="-78"/>
                <a:ea typeface="Telegraf Medium"/>
                <a:cs typeface="Tajawal" panose="00000500000000000000" pitchFamily="2" charset="-78"/>
                <a:sym typeface="Telegraf Medium"/>
                <a:rtl/>
              </a:rPr>
              <a:t> الإنترنت</a:t>
            </a:r>
            <a:r>
              <a:rPr lang="ar-BH" sz="3200" dirty="0">
                <a:solidFill>
                  <a:srgbClr val="000000"/>
                </a:solidFill>
                <a:latin typeface="Tajawal" panose="00000500000000000000" pitchFamily="2" charset="-78"/>
                <a:ea typeface="Telegraf Medium"/>
                <a:cs typeface="Tajawal" panose="00000500000000000000" pitchFamily="2" charset="-78"/>
                <a:sym typeface="Telegraf Medium"/>
                <a:rtl/>
              </a:rPr>
              <a:t>، ف</a:t>
            </a:r>
            <a:r>
              <a:rPr lang="ar-EG" sz="3200" dirty="0">
                <a:solidFill>
                  <a:srgbClr val="000000"/>
                </a:solidFill>
                <a:latin typeface="Tajawal" panose="00000500000000000000" pitchFamily="2" charset="-78"/>
                <a:ea typeface="Telegraf Medium"/>
                <a:cs typeface="Tajawal" panose="00000500000000000000" pitchFamily="2" charset="-78"/>
                <a:sym typeface="Telegraf Medium"/>
                <a:rtl/>
              </a:rPr>
              <a:t>قد يؤدي ذلك إلى تحميل برامج ضارة يمكن أن تتسبب في تلف جهازك</a:t>
            </a:r>
            <a:r>
              <a:rPr lang="ar-BH" sz="3200" dirty="0">
                <a:solidFill>
                  <a:srgbClr val="000000"/>
                </a:solidFill>
                <a:latin typeface="Tajawal" panose="00000500000000000000" pitchFamily="2" charset="-78"/>
                <a:ea typeface="Telegraf Medium"/>
                <a:cs typeface="Tajawal" panose="00000500000000000000" pitchFamily="2" charset="-78"/>
                <a:sym typeface="Telegraf Medium"/>
                <a:rtl/>
              </a:rPr>
              <a:t> أو سرقة معلوماتك</a:t>
            </a:r>
            <a:r>
              <a:rPr lang="ar-EG" sz="3200" dirty="0">
                <a:solidFill>
                  <a:srgbClr val="000000"/>
                </a:solidFill>
                <a:latin typeface="Tajawal" panose="00000500000000000000" pitchFamily="2" charset="-78"/>
                <a:ea typeface="Telegraf Medium"/>
                <a:cs typeface="Tajawal" panose="00000500000000000000" pitchFamily="2" charset="-78"/>
                <a:sym typeface="Telegraf Medium"/>
                <a:rtl/>
              </a:rPr>
              <a:t>.</a:t>
            </a:r>
          </a:p>
        </p:txBody>
      </p:sp>
      <p:sp>
        <p:nvSpPr>
          <p:cNvPr id="36" name="TextBox 24">
            <a:extLst>
              <a:ext uri="{FF2B5EF4-FFF2-40B4-BE49-F238E27FC236}">
                <a16:creationId xmlns:a16="http://schemas.microsoft.com/office/drawing/2014/main" id="{38F584B1-798C-43A6-8D8E-BEE6B7D37658}"/>
              </a:ext>
            </a:extLst>
          </p:cNvPr>
          <p:cNvSpPr txBox="1"/>
          <p:nvPr/>
        </p:nvSpPr>
        <p:spPr>
          <a:xfrm>
            <a:off x="5007307" y="5033461"/>
            <a:ext cx="7932571" cy="1216359"/>
          </a:xfrm>
          <a:prstGeom prst="rect">
            <a:avLst/>
          </a:prstGeom>
        </p:spPr>
        <p:txBody>
          <a:bodyPr lIns="0" tIns="0" rIns="0" bIns="0" rtlCol="0" anchor="t">
            <a:spAutoFit/>
          </a:bodyPr>
          <a:lstStyle/>
          <a:p>
            <a:pPr algn="ctr" rtl="1">
              <a:lnSpc>
                <a:spcPts val="3058"/>
              </a:lnSpc>
              <a:spcBef>
                <a:spcPct val="0"/>
              </a:spcBef>
            </a:pPr>
            <a:r>
              <a:rPr lang="ar-EG" sz="3200" dirty="0">
                <a:solidFill>
                  <a:srgbClr val="000000"/>
                </a:solidFill>
                <a:latin typeface="Tajawal" panose="00000500000000000000" pitchFamily="2" charset="-78"/>
                <a:ea typeface="Telegraf Medium"/>
                <a:cs typeface="Tajawal" panose="00000500000000000000" pitchFamily="2" charset="-78"/>
                <a:sym typeface="Telegraf Medium"/>
                <a:rtl/>
              </a:rPr>
              <a:t>بدلاً من ذلك، ابحث عن التطبيقات أو البرامج من مصادر رسمية مثل متجر تطبيقات </a:t>
            </a:r>
            <a:r>
              <a:rPr lang="en-US" sz="3200" dirty="0">
                <a:solidFill>
                  <a:srgbClr val="000000"/>
                </a:solidFill>
                <a:latin typeface="Tajawal" panose="00000500000000000000" pitchFamily="2" charset="-78"/>
                <a:ea typeface="Telegraf Medium"/>
                <a:cs typeface="Tajawal" panose="00000500000000000000" pitchFamily="2" charset="-78"/>
                <a:sym typeface="Telegraf Medium"/>
              </a:rPr>
              <a:t>Apple</a:t>
            </a:r>
            <a:r>
              <a:rPr lang="ar-EG" sz="3200" dirty="0">
                <a:solidFill>
                  <a:srgbClr val="000000"/>
                </a:solidFill>
                <a:latin typeface="Tajawal" panose="00000500000000000000" pitchFamily="2" charset="-78"/>
                <a:ea typeface="Telegraf Medium"/>
                <a:cs typeface="Tajawal" panose="00000500000000000000" pitchFamily="2" charset="-78"/>
                <a:sym typeface="Telegraf Medium"/>
                <a:rtl/>
              </a:rPr>
              <a:t> أو متجر </a:t>
            </a:r>
            <a:r>
              <a:rPr lang="en-US" sz="3200" dirty="0">
                <a:solidFill>
                  <a:srgbClr val="000000"/>
                </a:solidFill>
                <a:latin typeface="Tajawal" panose="00000500000000000000" pitchFamily="2" charset="-78"/>
                <a:ea typeface="Telegraf Medium"/>
                <a:cs typeface="Tajawal" panose="00000500000000000000" pitchFamily="2" charset="-78"/>
                <a:sym typeface="Telegraf Medium"/>
              </a:rPr>
              <a:t>Google Play</a:t>
            </a:r>
            <a:endParaRPr lang="ar-EG" sz="3200" dirty="0">
              <a:solidFill>
                <a:srgbClr val="000000"/>
              </a:solidFill>
              <a:latin typeface="Tajawal" panose="00000500000000000000" pitchFamily="2" charset="-78"/>
              <a:ea typeface="Telegraf Medium"/>
              <a:cs typeface="Tajawal" panose="00000500000000000000" pitchFamily="2" charset="-78"/>
              <a:sym typeface="Telegraf Medium"/>
              <a:rtl/>
            </a:endParaRPr>
          </a:p>
        </p:txBody>
      </p:sp>
      <p:sp>
        <p:nvSpPr>
          <p:cNvPr id="37" name="Rectangle 36">
            <a:extLst>
              <a:ext uri="{FF2B5EF4-FFF2-40B4-BE49-F238E27FC236}">
                <a16:creationId xmlns:a16="http://schemas.microsoft.com/office/drawing/2014/main" id="{10E9D63A-3C6E-4050-90A3-4E520DFD5600}"/>
              </a:ext>
            </a:extLst>
          </p:cNvPr>
          <p:cNvSpPr/>
          <p:nvPr/>
        </p:nvSpPr>
        <p:spPr>
          <a:xfrm>
            <a:off x="4534095" y="4802051"/>
            <a:ext cx="8960387" cy="1623034"/>
          </a:xfrm>
          <a:custGeom>
            <a:avLst/>
            <a:gdLst>
              <a:gd name="connsiteX0" fmla="*/ 0 w 8960387"/>
              <a:gd name="connsiteY0" fmla="*/ 0 h 1623034"/>
              <a:gd name="connsiteX1" fmla="*/ 8960387 w 8960387"/>
              <a:gd name="connsiteY1" fmla="*/ 0 h 1623034"/>
              <a:gd name="connsiteX2" fmla="*/ 8960387 w 8960387"/>
              <a:gd name="connsiteY2" fmla="*/ 1623034 h 1623034"/>
              <a:gd name="connsiteX3" fmla="*/ 0 w 8960387"/>
              <a:gd name="connsiteY3" fmla="*/ 1623034 h 1623034"/>
              <a:gd name="connsiteX4" fmla="*/ 0 w 8960387"/>
              <a:gd name="connsiteY4" fmla="*/ 0 h 16230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960387" h="1623034" extrusionOk="0">
                <a:moveTo>
                  <a:pt x="0" y="0"/>
                </a:moveTo>
                <a:cubicBezTo>
                  <a:pt x="2949092" y="-5264"/>
                  <a:pt x="4950080" y="84467"/>
                  <a:pt x="8960387" y="0"/>
                </a:cubicBezTo>
                <a:cubicBezTo>
                  <a:pt x="8960714" y="801640"/>
                  <a:pt x="8823612" y="1422300"/>
                  <a:pt x="8960387" y="1623034"/>
                </a:cubicBezTo>
                <a:cubicBezTo>
                  <a:pt x="6875077" y="1729354"/>
                  <a:pt x="4077157" y="1615385"/>
                  <a:pt x="0" y="1623034"/>
                </a:cubicBezTo>
                <a:cubicBezTo>
                  <a:pt x="68799" y="855672"/>
                  <a:pt x="97189" y="550856"/>
                  <a:pt x="0" y="0"/>
                </a:cubicBezTo>
                <a:close/>
              </a:path>
            </a:pathLst>
          </a:custGeom>
          <a:noFill/>
          <a:ln w="38100">
            <a:solidFill>
              <a:srgbClr val="FF0000"/>
            </a:solidFill>
            <a:extLst>
              <a:ext uri="{C807C97D-BFC1-408E-A445-0C87EB9F89A2}">
                <ask:lineSketchStyleProps xmlns:ask="http://schemas.microsoft.com/office/drawing/2018/sketchyshapes" sd="2650216993">
                  <a:prstGeom prst="rect">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10">
            <a:hlinkClick r:id="rId5" action="ppaction://hlinksldjump"/>
            <a:extLst>
              <a:ext uri="{FF2B5EF4-FFF2-40B4-BE49-F238E27FC236}">
                <a16:creationId xmlns:a16="http://schemas.microsoft.com/office/drawing/2014/main" id="{CD5F36F6-D2EE-49AE-B1EC-101E8CA6DD34}"/>
              </a:ext>
            </a:extLst>
          </p:cNvPr>
          <p:cNvSpPr/>
          <p:nvPr/>
        </p:nvSpPr>
        <p:spPr>
          <a:xfrm>
            <a:off x="15393278" y="8313510"/>
            <a:ext cx="2550716" cy="830120"/>
          </a:xfrm>
          <a:custGeom>
            <a:avLst/>
            <a:gdLst/>
            <a:ahLst/>
            <a:cxnLst/>
            <a:rect l="l" t="t" r="r" b="b"/>
            <a:pathLst>
              <a:path w="7315200" h="2212848">
                <a:moveTo>
                  <a:pt x="0" y="0"/>
                </a:moveTo>
                <a:lnTo>
                  <a:pt x="7315200" y="0"/>
                </a:lnTo>
                <a:lnTo>
                  <a:pt x="7315200" y="2212848"/>
                </a:lnTo>
                <a:lnTo>
                  <a:pt x="0" y="2212848"/>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US"/>
          </a:p>
        </p:txBody>
      </p:sp>
      <p:sp>
        <p:nvSpPr>
          <p:cNvPr id="39" name="Rectangle 38">
            <a:hlinkClick r:id="rId5" action="ppaction://hlinksldjump"/>
            <a:extLst>
              <a:ext uri="{FF2B5EF4-FFF2-40B4-BE49-F238E27FC236}">
                <a16:creationId xmlns:a16="http://schemas.microsoft.com/office/drawing/2014/main" id="{82C00356-2618-417B-97F1-9368B70BB21A}"/>
              </a:ext>
            </a:extLst>
          </p:cNvPr>
          <p:cNvSpPr/>
          <p:nvPr/>
        </p:nvSpPr>
        <p:spPr>
          <a:xfrm>
            <a:off x="15612474" y="8396912"/>
            <a:ext cx="1915909" cy="480388"/>
          </a:xfrm>
          <a:prstGeom prst="rect">
            <a:avLst/>
          </a:prstGeom>
        </p:spPr>
        <p:txBody>
          <a:bodyPr wrap="none">
            <a:spAutoFit/>
          </a:bodyPr>
          <a:lstStyle/>
          <a:p>
            <a:pPr algn="r" rtl="1">
              <a:lnSpc>
                <a:spcPts val="3359"/>
              </a:lnSpc>
              <a:spcBef>
                <a:spcPct val="0"/>
              </a:spcBef>
            </a:pPr>
            <a:r>
              <a:rPr lang="ar-EG" dirty="0">
                <a:solidFill>
                  <a:srgbClr val="000000"/>
                </a:solidFill>
                <a:latin typeface="Tufuli Arabic DEMO Medium" pitchFamily="2" charset="-78"/>
                <a:ea typeface="Telegraf Medium"/>
                <a:cs typeface="Tufuli Arabic DEMO Medium" pitchFamily="2" charset="-78"/>
                <a:sym typeface="Telegraf Medium"/>
                <a:rtl/>
              </a:rPr>
              <a:t>كي</a:t>
            </a:r>
            <a:r>
              <a:rPr lang="ar-BH" dirty="0">
                <a:solidFill>
                  <a:srgbClr val="000000"/>
                </a:solidFill>
                <a:latin typeface="Tufuli Arabic DEMO Medium" pitchFamily="2" charset="-78"/>
                <a:ea typeface="Telegraf Medium"/>
                <a:cs typeface="Tufuli Arabic DEMO Medium" pitchFamily="2" charset="-78"/>
                <a:sym typeface="Telegraf Medium"/>
                <a:rtl/>
              </a:rPr>
              <a:t>ــــــ</a:t>
            </a:r>
            <a:r>
              <a:rPr lang="ar-EG" dirty="0">
                <a:solidFill>
                  <a:srgbClr val="000000"/>
                </a:solidFill>
                <a:latin typeface="Tufuli Arabic DEMO Medium" pitchFamily="2" charset="-78"/>
                <a:ea typeface="Telegraf Medium"/>
                <a:cs typeface="Tufuli Arabic DEMO Medium" pitchFamily="2" charset="-78"/>
                <a:sym typeface="Telegraf Medium"/>
                <a:rtl/>
              </a:rPr>
              <a:t>ف يخ</a:t>
            </a:r>
            <a:r>
              <a:rPr lang="ar-BH" dirty="0">
                <a:solidFill>
                  <a:srgbClr val="000000"/>
                </a:solidFill>
                <a:latin typeface="Tufuli Arabic DEMO Medium" pitchFamily="2" charset="-78"/>
                <a:ea typeface="Telegraf Medium"/>
                <a:cs typeface="Tufuli Arabic DEMO Medium" pitchFamily="2" charset="-78"/>
                <a:sym typeface="Telegraf Medium"/>
                <a:rtl/>
              </a:rPr>
              <a:t>ـ</a:t>
            </a:r>
            <a:r>
              <a:rPr lang="ar-EG" dirty="0">
                <a:solidFill>
                  <a:srgbClr val="000000"/>
                </a:solidFill>
                <a:latin typeface="Tufuli Arabic DEMO Medium" pitchFamily="2" charset="-78"/>
                <a:ea typeface="Telegraf Medium"/>
                <a:cs typeface="Tufuli Arabic DEMO Medium" pitchFamily="2" charset="-78"/>
                <a:sym typeface="Telegraf Medium"/>
                <a:rtl/>
              </a:rPr>
              <a:t>دع</a:t>
            </a:r>
            <a:r>
              <a:rPr lang="ar-BH" dirty="0">
                <a:solidFill>
                  <a:srgbClr val="000000"/>
                </a:solidFill>
                <a:latin typeface="Tufuli Arabic DEMO Medium" pitchFamily="2" charset="-78"/>
                <a:ea typeface="Telegraf Medium"/>
                <a:cs typeface="Tufuli Arabic DEMO Medium" pitchFamily="2" charset="-78"/>
                <a:sym typeface="Telegraf Medium"/>
                <a:rtl/>
              </a:rPr>
              <a:t>ـــ</a:t>
            </a:r>
            <a:r>
              <a:rPr lang="ar-EG" dirty="0">
                <a:solidFill>
                  <a:srgbClr val="000000"/>
                </a:solidFill>
                <a:latin typeface="Tufuli Arabic DEMO Medium" pitchFamily="2" charset="-78"/>
                <a:ea typeface="Telegraf Medium"/>
                <a:cs typeface="Tufuli Arabic DEMO Medium" pitchFamily="2" charset="-78"/>
                <a:sym typeface="Telegraf Medium"/>
                <a:rtl/>
              </a:rPr>
              <a:t>ونك؟</a:t>
            </a:r>
            <a:endParaRPr lang="ar-BH" dirty="0">
              <a:solidFill>
                <a:srgbClr val="000000"/>
              </a:solidFill>
              <a:latin typeface="Tufuli Arabic DEMO Medium" pitchFamily="2" charset="-78"/>
              <a:ea typeface="Telegraf Medium"/>
              <a:cs typeface="Tufuli Arabic DEMO Medium" pitchFamily="2" charset="-78"/>
              <a:sym typeface="Telegraf Medium"/>
              <a:rtl/>
            </a:endParaRPr>
          </a:p>
        </p:txBody>
      </p:sp>
      <p:sp>
        <p:nvSpPr>
          <p:cNvPr id="28" name="Freeform 6">
            <a:extLst>
              <a:ext uri="{FF2B5EF4-FFF2-40B4-BE49-F238E27FC236}">
                <a16:creationId xmlns:a16="http://schemas.microsoft.com/office/drawing/2014/main" id="{601F1F9C-EE1A-43DB-9B00-1549C3BCC1CF}"/>
              </a:ext>
            </a:extLst>
          </p:cNvPr>
          <p:cNvSpPr/>
          <p:nvPr/>
        </p:nvSpPr>
        <p:spPr>
          <a:xfrm>
            <a:off x="1261793" y="6599607"/>
            <a:ext cx="3979235" cy="3465993"/>
          </a:xfrm>
          <a:custGeom>
            <a:avLst/>
            <a:gdLst/>
            <a:ahLst/>
            <a:cxnLst/>
            <a:rect l="l" t="t" r="r" b="b"/>
            <a:pathLst>
              <a:path w="2899971" h="2591849">
                <a:moveTo>
                  <a:pt x="0" y="0"/>
                </a:moveTo>
                <a:lnTo>
                  <a:pt x="2899971" y="0"/>
                </a:lnTo>
                <a:lnTo>
                  <a:pt x="2899971" y="2591849"/>
                </a:lnTo>
                <a:lnTo>
                  <a:pt x="0" y="2591849"/>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en-US"/>
          </a:p>
        </p:txBody>
      </p:sp>
    </p:spTree>
    <p:extLst>
      <p:ext uri="{BB962C8B-B14F-4D97-AF65-F5344CB8AC3E}">
        <p14:creationId xmlns:p14="http://schemas.microsoft.com/office/powerpoint/2010/main" val="189795533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CD24F"/>
        </a:solidFill>
        <a:effectLst/>
      </p:bgPr>
    </p:bg>
    <p:spTree>
      <p:nvGrpSpPr>
        <p:cNvPr id="1" name=""/>
        <p:cNvGrpSpPr/>
        <p:nvPr/>
      </p:nvGrpSpPr>
      <p:grpSpPr>
        <a:xfrm>
          <a:off x="0" y="0"/>
          <a:ext cx="0" cy="0"/>
          <a:chOff x="0" y="0"/>
          <a:chExt cx="0" cy="0"/>
        </a:xfrm>
      </p:grpSpPr>
      <p:sp>
        <p:nvSpPr>
          <p:cNvPr id="29" name="Freeform 2">
            <a:extLst>
              <a:ext uri="{FF2B5EF4-FFF2-40B4-BE49-F238E27FC236}">
                <a16:creationId xmlns:a16="http://schemas.microsoft.com/office/drawing/2014/main" id="{C1B41A83-D086-4A39-BBE5-8038D0E958EA}"/>
              </a:ext>
            </a:extLst>
          </p:cNvPr>
          <p:cNvSpPr/>
          <p:nvPr/>
        </p:nvSpPr>
        <p:spPr>
          <a:xfrm>
            <a:off x="-20782" y="0"/>
            <a:ext cx="18288000" cy="10477500"/>
          </a:xfrm>
          <a:prstGeom prst="rect">
            <a:avLst/>
          </a:prstGeom>
          <a:blipFill>
            <a:blip r:embed="rId2">
              <a:alphaModFix amt="9999"/>
              <a:extLst>
                <a:ext uri="{96DAC541-7B7A-43D3-8B79-37D633B846F1}">
                  <asvg:svgBlip xmlns:asvg="http://schemas.microsoft.com/office/drawing/2016/SVG/main" r:embed="rId3"/>
                </a:ext>
              </a:extLst>
            </a:blip>
            <a:stretch>
              <a:fillRect t="-37018"/>
            </a:stretch>
          </a:blipFill>
        </p:spPr>
        <p:txBody>
          <a:bodyPr/>
          <a:lstStyle/>
          <a:p>
            <a:endParaRPr lang="en-US" dirty="0"/>
          </a:p>
        </p:txBody>
      </p:sp>
      <p:pic>
        <p:nvPicPr>
          <p:cNvPr id="21" name="Picture 21"/>
          <p:cNvPicPr>
            <a:picLocks noChangeAspect="1"/>
          </p:cNvPicPr>
          <p:nvPr/>
        </p:nvPicPr>
        <p:blipFill>
          <a:blip r:embed="rId4"/>
          <a:srcRect/>
          <a:stretch>
            <a:fillRect/>
          </a:stretch>
        </p:blipFill>
        <p:spPr>
          <a:xfrm>
            <a:off x="1905000" y="216267"/>
            <a:ext cx="13707474" cy="9854467"/>
          </a:xfrm>
          <a:prstGeom prst="rect">
            <a:avLst/>
          </a:prstGeom>
        </p:spPr>
      </p:pic>
      <p:sp>
        <p:nvSpPr>
          <p:cNvPr id="34" name="Rectangle 33">
            <a:extLst>
              <a:ext uri="{FF2B5EF4-FFF2-40B4-BE49-F238E27FC236}">
                <a16:creationId xmlns:a16="http://schemas.microsoft.com/office/drawing/2014/main" id="{4767C93F-457F-4118-9F94-F01398CDAD5D}"/>
              </a:ext>
            </a:extLst>
          </p:cNvPr>
          <p:cNvSpPr/>
          <p:nvPr/>
        </p:nvSpPr>
        <p:spPr>
          <a:xfrm>
            <a:off x="8873470" y="571500"/>
            <a:ext cx="9144000" cy="488595"/>
          </a:xfrm>
          <a:prstGeom prst="rect">
            <a:avLst/>
          </a:prstGeom>
        </p:spPr>
        <p:txBody>
          <a:bodyPr>
            <a:spAutoFit/>
          </a:bodyPr>
          <a:lstStyle/>
          <a:p>
            <a:pPr algn="ctr" rtl="1">
              <a:lnSpc>
                <a:spcPts val="3359"/>
              </a:lnSpc>
              <a:spcBef>
                <a:spcPct val="0"/>
              </a:spcBef>
            </a:pPr>
            <a:r>
              <a:rPr lang="ar-EG" b="1" dirty="0">
                <a:solidFill>
                  <a:schemeClr val="bg1"/>
                </a:solidFill>
                <a:latin typeface="Tajawal" panose="00000500000000000000" pitchFamily="2" charset="-78"/>
                <a:ea typeface="Telegraf Medium"/>
                <a:cs typeface="Tajawal" panose="00000500000000000000" pitchFamily="2" charset="-78"/>
                <a:sym typeface="Telegraf Medium"/>
                <a:rtl/>
              </a:rPr>
              <a:t>الحيلة </a:t>
            </a:r>
            <a:r>
              <a:rPr lang="ar-BH" b="1" dirty="0">
                <a:solidFill>
                  <a:schemeClr val="bg1"/>
                </a:solidFill>
                <a:latin typeface="Tajawal" panose="00000500000000000000" pitchFamily="2" charset="-78"/>
                <a:ea typeface="Telegraf Medium"/>
                <a:cs typeface="Tajawal" panose="00000500000000000000" pitchFamily="2" charset="-78"/>
                <a:sym typeface="Telegraf Medium"/>
                <a:rtl/>
              </a:rPr>
              <a:t>(3) – الإفصاح عن</a:t>
            </a:r>
            <a:r>
              <a:rPr lang="ar-EG" b="1" dirty="0">
                <a:solidFill>
                  <a:schemeClr val="bg1"/>
                </a:solidFill>
                <a:latin typeface="Tajawal" panose="00000500000000000000" pitchFamily="2" charset="-78"/>
                <a:ea typeface="Telegraf Medium"/>
                <a:cs typeface="Tajawal" panose="00000500000000000000" pitchFamily="2" charset="-78"/>
                <a:sym typeface="Telegraf Medium"/>
                <a:rtl/>
              </a:rPr>
              <a:t> معلوماتك</a:t>
            </a:r>
          </a:p>
        </p:txBody>
      </p:sp>
      <p:sp>
        <p:nvSpPr>
          <p:cNvPr id="35" name="TextBox 25">
            <a:extLst>
              <a:ext uri="{FF2B5EF4-FFF2-40B4-BE49-F238E27FC236}">
                <a16:creationId xmlns:a16="http://schemas.microsoft.com/office/drawing/2014/main" id="{BEDA4088-218E-4F9C-A355-E72625E44B43}"/>
              </a:ext>
            </a:extLst>
          </p:cNvPr>
          <p:cNvSpPr txBox="1"/>
          <p:nvPr/>
        </p:nvSpPr>
        <p:spPr>
          <a:xfrm>
            <a:off x="3006436" y="2146811"/>
            <a:ext cx="11952296" cy="2180084"/>
          </a:xfrm>
          <a:prstGeom prst="rect">
            <a:avLst/>
          </a:prstGeom>
        </p:spPr>
        <p:txBody>
          <a:bodyPr wrap="square" lIns="0" tIns="0" rIns="0" bIns="0" rtlCol="0" anchor="t">
            <a:spAutoFit/>
          </a:bodyPr>
          <a:lstStyle/>
          <a:p>
            <a:pPr algn="ctr" rtl="1">
              <a:lnSpc>
                <a:spcPts val="3359"/>
              </a:lnSpc>
              <a:spcBef>
                <a:spcPct val="0"/>
              </a:spcBef>
            </a:pPr>
            <a:r>
              <a:rPr lang="ar-EG" sz="2800" dirty="0">
                <a:solidFill>
                  <a:srgbClr val="000000"/>
                </a:solidFill>
                <a:latin typeface="Tajawal" panose="00000500000000000000" pitchFamily="2" charset="-78"/>
                <a:ea typeface="Telegraf Medium"/>
                <a:cs typeface="Tajawal" panose="00000500000000000000" pitchFamily="2" charset="-78"/>
                <a:sym typeface="Telegraf Medium"/>
                <a:rtl/>
              </a:rPr>
              <a:t>يحاول المحتالون </a:t>
            </a:r>
            <a:r>
              <a:rPr lang="ar-EG" sz="2800" dirty="0" err="1">
                <a:solidFill>
                  <a:srgbClr val="000000"/>
                </a:solidFill>
                <a:latin typeface="Tajawal" panose="00000500000000000000" pitchFamily="2" charset="-78"/>
                <a:ea typeface="Telegraf Medium"/>
                <a:cs typeface="Tajawal" panose="00000500000000000000" pitchFamily="2" charset="-78"/>
                <a:sym typeface="Telegraf Medium"/>
                <a:rtl/>
              </a:rPr>
              <a:t>خداعك</a:t>
            </a:r>
            <a:r>
              <a:rPr lang="ar-EG" sz="2800" dirty="0">
                <a:solidFill>
                  <a:srgbClr val="000000"/>
                </a:solidFill>
                <a:latin typeface="Tajawal" panose="00000500000000000000" pitchFamily="2" charset="-78"/>
                <a:ea typeface="Telegraf Medium"/>
                <a:cs typeface="Tajawal" panose="00000500000000000000" pitchFamily="2" charset="-78"/>
                <a:sym typeface="Telegraf Medium"/>
                <a:rtl/>
              </a:rPr>
              <a:t> لجعلك تدخل كلمات المرور أو معلوماتك </a:t>
            </a:r>
            <a:r>
              <a:rPr lang="ar-BH" sz="2800" dirty="0">
                <a:solidFill>
                  <a:srgbClr val="000000"/>
                </a:solidFill>
                <a:latin typeface="Tajawal" panose="00000500000000000000" pitchFamily="2" charset="-78"/>
                <a:ea typeface="Telegraf Medium"/>
                <a:cs typeface="Tajawal" panose="00000500000000000000" pitchFamily="2" charset="-78"/>
                <a:sym typeface="Telegraf Medium"/>
                <a:rtl/>
              </a:rPr>
              <a:t>الخاصة</a:t>
            </a:r>
            <a:r>
              <a:rPr lang="ar-EG" sz="2800" dirty="0">
                <a:solidFill>
                  <a:srgbClr val="000000"/>
                </a:solidFill>
                <a:latin typeface="Tajawal" panose="00000500000000000000" pitchFamily="2" charset="-78"/>
                <a:ea typeface="Telegraf Medium"/>
                <a:cs typeface="Tajawal" panose="00000500000000000000" pitchFamily="2" charset="-78"/>
                <a:sym typeface="Telegraf Medium"/>
                <a:rtl/>
              </a:rPr>
              <a:t> في مواقعهم المزيفة التي قد تبدو وكأنها حقيقية. إذا تلقيت رسالة أو شاهدت إعلاناً يطلب منك إدخال بريدك الإلكتروني أو كلمة المرور أو أي معلومات </a:t>
            </a:r>
            <a:r>
              <a:rPr lang="ar-BH" sz="2800" dirty="0">
                <a:solidFill>
                  <a:srgbClr val="000000"/>
                </a:solidFill>
                <a:latin typeface="Tajawal" panose="00000500000000000000" pitchFamily="2" charset="-78"/>
                <a:ea typeface="Telegraf Medium"/>
                <a:cs typeface="Tajawal" panose="00000500000000000000" pitchFamily="2" charset="-78"/>
                <a:sym typeface="Telegraf Medium"/>
                <a:rtl/>
              </a:rPr>
              <a:t>خاصة</a:t>
            </a:r>
            <a:r>
              <a:rPr lang="ar-EG" sz="2800" dirty="0">
                <a:solidFill>
                  <a:srgbClr val="000000"/>
                </a:solidFill>
                <a:latin typeface="Tajawal" panose="00000500000000000000" pitchFamily="2" charset="-78"/>
                <a:ea typeface="Telegraf Medium"/>
                <a:cs typeface="Tajawal" panose="00000500000000000000" pitchFamily="2" charset="-78"/>
                <a:sym typeface="Telegraf Medium"/>
                <a:rtl/>
              </a:rPr>
              <a:t>، يجب عليك ألا تشاركها مع أي أحد</a:t>
            </a:r>
            <a:r>
              <a:rPr lang="ar-BH" sz="2800" dirty="0">
                <a:solidFill>
                  <a:srgbClr val="000000"/>
                </a:solidFill>
                <a:latin typeface="Tajawal" panose="00000500000000000000" pitchFamily="2" charset="-78"/>
                <a:ea typeface="Telegraf Medium"/>
                <a:cs typeface="Tajawal" panose="00000500000000000000" pitchFamily="2" charset="-78"/>
                <a:sym typeface="Telegraf Medium"/>
                <a:rtl/>
              </a:rPr>
              <a:t>، و</a:t>
            </a:r>
            <a:r>
              <a:rPr lang="ar-EG" sz="2800" dirty="0">
                <a:solidFill>
                  <a:srgbClr val="000000"/>
                </a:solidFill>
                <a:latin typeface="Tajawal" panose="00000500000000000000" pitchFamily="2" charset="-78"/>
                <a:ea typeface="Telegraf Medium"/>
                <a:cs typeface="Tajawal" panose="00000500000000000000" pitchFamily="2" charset="-78"/>
                <a:sym typeface="Telegraf Medium"/>
                <a:rtl/>
              </a:rPr>
              <a:t>من المهم أن تتحقق جيداً لتكتشف </a:t>
            </a:r>
            <a:r>
              <a:rPr lang="ar-BH" sz="2800" dirty="0">
                <a:solidFill>
                  <a:srgbClr val="000000"/>
                </a:solidFill>
                <a:latin typeface="Tajawal" panose="00000500000000000000" pitchFamily="2" charset="-78"/>
                <a:ea typeface="Telegraf Medium"/>
                <a:cs typeface="Tajawal" panose="00000500000000000000" pitchFamily="2" charset="-78"/>
                <a:sym typeface="Telegraf Medium"/>
                <a:rtl/>
              </a:rPr>
              <a:t>العلامات التي تدل على الاحتيال. </a:t>
            </a:r>
            <a:endParaRPr lang="ar-EG" sz="2800" dirty="0">
              <a:solidFill>
                <a:srgbClr val="000000"/>
              </a:solidFill>
              <a:latin typeface="Tajawal" panose="00000500000000000000" pitchFamily="2" charset="-78"/>
              <a:ea typeface="Telegraf Medium"/>
              <a:cs typeface="Tajawal" panose="00000500000000000000" pitchFamily="2" charset="-78"/>
              <a:sym typeface="Telegraf Medium"/>
              <a:rtl/>
            </a:endParaRPr>
          </a:p>
        </p:txBody>
      </p:sp>
      <p:sp>
        <p:nvSpPr>
          <p:cNvPr id="36" name="TextBox 26">
            <a:extLst>
              <a:ext uri="{FF2B5EF4-FFF2-40B4-BE49-F238E27FC236}">
                <a16:creationId xmlns:a16="http://schemas.microsoft.com/office/drawing/2014/main" id="{DB490326-0FC6-4FD2-8BF6-ABDD34CC605F}"/>
              </a:ext>
            </a:extLst>
          </p:cNvPr>
          <p:cNvSpPr txBox="1"/>
          <p:nvPr/>
        </p:nvSpPr>
        <p:spPr>
          <a:xfrm>
            <a:off x="4707276" y="5203444"/>
            <a:ext cx="8614023" cy="886140"/>
          </a:xfrm>
          <a:prstGeom prst="rect">
            <a:avLst/>
          </a:prstGeom>
        </p:spPr>
        <p:txBody>
          <a:bodyPr lIns="0" tIns="0" rIns="0" bIns="0" rtlCol="0" anchor="t">
            <a:spAutoFit/>
          </a:bodyPr>
          <a:lstStyle/>
          <a:p>
            <a:pPr algn="ctr" rtl="1">
              <a:lnSpc>
                <a:spcPts val="3359"/>
              </a:lnSpc>
              <a:spcBef>
                <a:spcPct val="0"/>
              </a:spcBef>
            </a:pPr>
            <a:r>
              <a:rPr lang="ar-EG" sz="3200" dirty="0">
                <a:solidFill>
                  <a:srgbClr val="000000"/>
                </a:solidFill>
                <a:latin typeface="Tajawal" panose="00000500000000000000" pitchFamily="2" charset="-78"/>
                <a:ea typeface="Telegraf Medium"/>
                <a:cs typeface="Tajawal" panose="00000500000000000000" pitchFamily="2" charset="-78"/>
                <a:sym typeface="Telegraf Medium"/>
                <a:rtl/>
              </a:rPr>
              <a:t>توقف واطلب من أحد </a:t>
            </a:r>
            <a:r>
              <a:rPr lang="ar-BH" sz="3200" dirty="0">
                <a:solidFill>
                  <a:srgbClr val="000000"/>
                </a:solidFill>
                <a:latin typeface="Tajawal" panose="00000500000000000000" pitchFamily="2" charset="-78"/>
                <a:ea typeface="Telegraf Medium"/>
                <a:cs typeface="Tajawal" panose="00000500000000000000" pitchFamily="2" charset="-78"/>
                <a:sym typeface="Telegraf Medium"/>
                <a:rtl/>
              </a:rPr>
              <a:t>والديك</a:t>
            </a:r>
            <a:r>
              <a:rPr lang="ar-EG" sz="3200" dirty="0">
                <a:solidFill>
                  <a:srgbClr val="000000"/>
                </a:solidFill>
                <a:latin typeface="Tajawal" panose="00000500000000000000" pitchFamily="2" charset="-78"/>
                <a:ea typeface="Telegraf Medium"/>
                <a:cs typeface="Tajawal" panose="00000500000000000000" pitchFamily="2" charset="-78"/>
                <a:sym typeface="Telegraf Medium"/>
                <a:rtl/>
              </a:rPr>
              <a:t> أو </a:t>
            </a:r>
            <a:r>
              <a:rPr lang="ar-BH" sz="3200" dirty="0">
                <a:solidFill>
                  <a:srgbClr val="000000"/>
                </a:solidFill>
                <a:latin typeface="Tajawal" panose="00000500000000000000" pitchFamily="2" charset="-78"/>
                <a:ea typeface="Telegraf Medium"/>
                <a:cs typeface="Tajawal" panose="00000500000000000000" pitchFamily="2" charset="-78"/>
                <a:sym typeface="Telegraf Medium"/>
                <a:rtl/>
              </a:rPr>
              <a:t>شخص بالغ تثق به</a:t>
            </a:r>
            <a:r>
              <a:rPr lang="ar-EG" sz="3200" dirty="0">
                <a:solidFill>
                  <a:srgbClr val="000000"/>
                </a:solidFill>
                <a:latin typeface="Tajawal" panose="00000500000000000000" pitchFamily="2" charset="-78"/>
                <a:ea typeface="Telegraf Medium"/>
                <a:cs typeface="Tajawal" panose="00000500000000000000" pitchFamily="2" charset="-78"/>
                <a:sym typeface="Telegraf Medium"/>
                <a:rtl/>
              </a:rPr>
              <a:t> أن يساعدك في التحقق من التفاصيل.</a:t>
            </a:r>
          </a:p>
        </p:txBody>
      </p:sp>
      <p:sp>
        <p:nvSpPr>
          <p:cNvPr id="37" name="Rectangle 36">
            <a:extLst>
              <a:ext uri="{FF2B5EF4-FFF2-40B4-BE49-F238E27FC236}">
                <a16:creationId xmlns:a16="http://schemas.microsoft.com/office/drawing/2014/main" id="{46DE247F-8CD5-4AD8-A7AF-319D2753DF9D}"/>
              </a:ext>
            </a:extLst>
          </p:cNvPr>
          <p:cNvSpPr/>
          <p:nvPr/>
        </p:nvSpPr>
        <p:spPr>
          <a:xfrm>
            <a:off x="4534095" y="4802051"/>
            <a:ext cx="8960387" cy="1623034"/>
          </a:xfrm>
          <a:custGeom>
            <a:avLst/>
            <a:gdLst>
              <a:gd name="connsiteX0" fmla="*/ 0 w 8960387"/>
              <a:gd name="connsiteY0" fmla="*/ 0 h 1623034"/>
              <a:gd name="connsiteX1" fmla="*/ 8960387 w 8960387"/>
              <a:gd name="connsiteY1" fmla="*/ 0 h 1623034"/>
              <a:gd name="connsiteX2" fmla="*/ 8960387 w 8960387"/>
              <a:gd name="connsiteY2" fmla="*/ 1623034 h 1623034"/>
              <a:gd name="connsiteX3" fmla="*/ 0 w 8960387"/>
              <a:gd name="connsiteY3" fmla="*/ 1623034 h 1623034"/>
              <a:gd name="connsiteX4" fmla="*/ 0 w 8960387"/>
              <a:gd name="connsiteY4" fmla="*/ 0 h 16230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960387" h="1623034" extrusionOk="0">
                <a:moveTo>
                  <a:pt x="0" y="0"/>
                </a:moveTo>
                <a:cubicBezTo>
                  <a:pt x="2949092" y="-5264"/>
                  <a:pt x="4950080" y="84467"/>
                  <a:pt x="8960387" y="0"/>
                </a:cubicBezTo>
                <a:cubicBezTo>
                  <a:pt x="8960714" y="801640"/>
                  <a:pt x="8823612" y="1422300"/>
                  <a:pt x="8960387" y="1623034"/>
                </a:cubicBezTo>
                <a:cubicBezTo>
                  <a:pt x="6875077" y="1729354"/>
                  <a:pt x="4077157" y="1615385"/>
                  <a:pt x="0" y="1623034"/>
                </a:cubicBezTo>
                <a:cubicBezTo>
                  <a:pt x="68799" y="855672"/>
                  <a:pt x="97189" y="550856"/>
                  <a:pt x="0" y="0"/>
                </a:cubicBezTo>
                <a:close/>
              </a:path>
            </a:pathLst>
          </a:custGeom>
          <a:noFill/>
          <a:ln w="38100">
            <a:solidFill>
              <a:srgbClr val="FF0000"/>
            </a:solidFill>
            <a:extLst>
              <a:ext uri="{C807C97D-BFC1-408E-A445-0C87EB9F89A2}">
                <ask:lineSketchStyleProps xmlns:ask="http://schemas.microsoft.com/office/drawing/2018/sketchyshapes" sd="2650216993">
                  <a:prstGeom prst="rect">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10">
            <a:hlinkClick r:id="rId5" action="ppaction://hlinksldjump"/>
            <a:extLst>
              <a:ext uri="{FF2B5EF4-FFF2-40B4-BE49-F238E27FC236}">
                <a16:creationId xmlns:a16="http://schemas.microsoft.com/office/drawing/2014/main" id="{2E07BC63-ACDD-44D8-B753-FFE3FEFD2662}"/>
              </a:ext>
            </a:extLst>
          </p:cNvPr>
          <p:cNvSpPr/>
          <p:nvPr/>
        </p:nvSpPr>
        <p:spPr>
          <a:xfrm>
            <a:off x="15393278" y="8313510"/>
            <a:ext cx="2550716" cy="830120"/>
          </a:xfrm>
          <a:custGeom>
            <a:avLst/>
            <a:gdLst/>
            <a:ahLst/>
            <a:cxnLst/>
            <a:rect l="l" t="t" r="r" b="b"/>
            <a:pathLst>
              <a:path w="7315200" h="2212848">
                <a:moveTo>
                  <a:pt x="0" y="0"/>
                </a:moveTo>
                <a:lnTo>
                  <a:pt x="7315200" y="0"/>
                </a:lnTo>
                <a:lnTo>
                  <a:pt x="7315200" y="2212848"/>
                </a:lnTo>
                <a:lnTo>
                  <a:pt x="0" y="2212848"/>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US"/>
          </a:p>
        </p:txBody>
      </p:sp>
      <p:sp>
        <p:nvSpPr>
          <p:cNvPr id="39" name="Rectangle 38">
            <a:hlinkClick r:id="rId5" action="ppaction://hlinksldjump"/>
            <a:extLst>
              <a:ext uri="{FF2B5EF4-FFF2-40B4-BE49-F238E27FC236}">
                <a16:creationId xmlns:a16="http://schemas.microsoft.com/office/drawing/2014/main" id="{2C0D871F-C0DC-4EB0-80DA-1973FC5516AE}"/>
              </a:ext>
            </a:extLst>
          </p:cNvPr>
          <p:cNvSpPr/>
          <p:nvPr/>
        </p:nvSpPr>
        <p:spPr>
          <a:xfrm>
            <a:off x="15612474" y="8396912"/>
            <a:ext cx="1915909" cy="480388"/>
          </a:xfrm>
          <a:prstGeom prst="rect">
            <a:avLst/>
          </a:prstGeom>
        </p:spPr>
        <p:txBody>
          <a:bodyPr wrap="none">
            <a:spAutoFit/>
          </a:bodyPr>
          <a:lstStyle/>
          <a:p>
            <a:pPr algn="r" rtl="1">
              <a:lnSpc>
                <a:spcPts val="3359"/>
              </a:lnSpc>
              <a:spcBef>
                <a:spcPct val="0"/>
              </a:spcBef>
            </a:pPr>
            <a:r>
              <a:rPr lang="ar-EG" dirty="0">
                <a:solidFill>
                  <a:srgbClr val="000000"/>
                </a:solidFill>
                <a:latin typeface="Tufuli Arabic DEMO Medium" pitchFamily="2" charset="-78"/>
                <a:ea typeface="Telegraf Medium"/>
                <a:cs typeface="Tufuli Arabic DEMO Medium" pitchFamily="2" charset="-78"/>
                <a:sym typeface="Telegraf Medium"/>
                <a:rtl/>
              </a:rPr>
              <a:t>كي</a:t>
            </a:r>
            <a:r>
              <a:rPr lang="ar-BH" dirty="0">
                <a:solidFill>
                  <a:srgbClr val="000000"/>
                </a:solidFill>
                <a:latin typeface="Tufuli Arabic DEMO Medium" pitchFamily="2" charset="-78"/>
                <a:ea typeface="Telegraf Medium"/>
                <a:cs typeface="Tufuli Arabic DEMO Medium" pitchFamily="2" charset="-78"/>
                <a:sym typeface="Telegraf Medium"/>
                <a:rtl/>
              </a:rPr>
              <a:t>ــــــ</a:t>
            </a:r>
            <a:r>
              <a:rPr lang="ar-EG" dirty="0">
                <a:solidFill>
                  <a:srgbClr val="000000"/>
                </a:solidFill>
                <a:latin typeface="Tufuli Arabic DEMO Medium" pitchFamily="2" charset="-78"/>
                <a:ea typeface="Telegraf Medium"/>
                <a:cs typeface="Tufuli Arabic DEMO Medium" pitchFamily="2" charset="-78"/>
                <a:sym typeface="Telegraf Medium"/>
                <a:rtl/>
              </a:rPr>
              <a:t>ف يخ</a:t>
            </a:r>
            <a:r>
              <a:rPr lang="ar-BH" dirty="0">
                <a:solidFill>
                  <a:srgbClr val="000000"/>
                </a:solidFill>
                <a:latin typeface="Tufuli Arabic DEMO Medium" pitchFamily="2" charset="-78"/>
                <a:ea typeface="Telegraf Medium"/>
                <a:cs typeface="Tufuli Arabic DEMO Medium" pitchFamily="2" charset="-78"/>
                <a:sym typeface="Telegraf Medium"/>
                <a:rtl/>
              </a:rPr>
              <a:t>ـ</a:t>
            </a:r>
            <a:r>
              <a:rPr lang="ar-EG" dirty="0">
                <a:solidFill>
                  <a:srgbClr val="000000"/>
                </a:solidFill>
                <a:latin typeface="Tufuli Arabic DEMO Medium" pitchFamily="2" charset="-78"/>
                <a:ea typeface="Telegraf Medium"/>
                <a:cs typeface="Tufuli Arabic DEMO Medium" pitchFamily="2" charset="-78"/>
                <a:sym typeface="Telegraf Medium"/>
                <a:rtl/>
              </a:rPr>
              <a:t>دع</a:t>
            </a:r>
            <a:r>
              <a:rPr lang="ar-BH" dirty="0">
                <a:solidFill>
                  <a:srgbClr val="000000"/>
                </a:solidFill>
                <a:latin typeface="Tufuli Arabic DEMO Medium" pitchFamily="2" charset="-78"/>
                <a:ea typeface="Telegraf Medium"/>
                <a:cs typeface="Tufuli Arabic DEMO Medium" pitchFamily="2" charset="-78"/>
                <a:sym typeface="Telegraf Medium"/>
                <a:rtl/>
              </a:rPr>
              <a:t>ـــ</a:t>
            </a:r>
            <a:r>
              <a:rPr lang="ar-EG" dirty="0">
                <a:solidFill>
                  <a:srgbClr val="000000"/>
                </a:solidFill>
                <a:latin typeface="Tufuli Arabic DEMO Medium" pitchFamily="2" charset="-78"/>
                <a:ea typeface="Telegraf Medium"/>
                <a:cs typeface="Tufuli Arabic DEMO Medium" pitchFamily="2" charset="-78"/>
                <a:sym typeface="Telegraf Medium"/>
                <a:rtl/>
              </a:rPr>
              <a:t>ونك؟</a:t>
            </a:r>
            <a:endParaRPr lang="ar-BH" dirty="0">
              <a:solidFill>
                <a:srgbClr val="000000"/>
              </a:solidFill>
              <a:latin typeface="Tufuli Arabic DEMO Medium" pitchFamily="2" charset="-78"/>
              <a:ea typeface="Telegraf Medium"/>
              <a:cs typeface="Tufuli Arabic DEMO Medium" pitchFamily="2" charset="-78"/>
              <a:sym typeface="Telegraf Medium"/>
              <a:rtl/>
            </a:endParaRPr>
          </a:p>
        </p:txBody>
      </p:sp>
      <p:sp>
        <p:nvSpPr>
          <p:cNvPr id="28" name="Freeform 6">
            <a:extLst>
              <a:ext uri="{FF2B5EF4-FFF2-40B4-BE49-F238E27FC236}">
                <a16:creationId xmlns:a16="http://schemas.microsoft.com/office/drawing/2014/main" id="{EA8C2616-FAD1-45A9-86B1-5C6A8BF28959}"/>
              </a:ext>
            </a:extLst>
          </p:cNvPr>
          <p:cNvSpPr/>
          <p:nvPr/>
        </p:nvSpPr>
        <p:spPr>
          <a:xfrm>
            <a:off x="1261793" y="6599607"/>
            <a:ext cx="3979235" cy="3465993"/>
          </a:xfrm>
          <a:custGeom>
            <a:avLst/>
            <a:gdLst/>
            <a:ahLst/>
            <a:cxnLst/>
            <a:rect l="l" t="t" r="r" b="b"/>
            <a:pathLst>
              <a:path w="2899971" h="2591849">
                <a:moveTo>
                  <a:pt x="0" y="0"/>
                </a:moveTo>
                <a:lnTo>
                  <a:pt x="2899971" y="0"/>
                </a:lnTo>
                <a:lnTo>
                  <a:pt x="2899971" y="2591849"/>
                </a:lnTo>
                <a:lnTo>
                  <a:pt x="0" y="2591849"/>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en-US"/>
          </a:p>
        </p:txBody>
      </p:sp>
    </p:spTree>
    <p:extLst>
      <p:ext uri="{BB962C8B-B14F-4D97-AF65-F5344CB8AC3E}">
        <p14:creationId xmlns:p14="http://schemas.microsoft.com/office/powerpoint/2010/main" val="405607805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7BD0DF"/>
        </a:solidFill>
        <a:effectLst/>
      </p:bgPr>
    </p:bg>
    <p:spTree>
      <p:nvGrpSpPr>
        <p:cNvPr id="1" name=""/>
        <p:cNvGrpSpPr/>
        <p:nvPr/>
      </p:nvGrpSpPr>
      <p:grpSpPr>
        <a:xfrm>
          <a:off x="0" y="0"/>
          <a:ext cx="0" cy="0"/>
          <a:chOff x="0" y="0"/>
          <a:chExt cx="0" cy="0"/>
        </a:xfrm>
      </p:grpSpPr>
      <p:sp>
        <p:nvSpPr>
          <p:cNvPr id="32" name="Freeform 2">
            <a:extLst>
              <a:ext uri="{FF2B5EF4-FFF2-40B4-BE49-F238E27FC236}">
                <a16:creationId xmlns:a16="http://schemas.microsoft.com/office/drawing/2014/main" id="{95D3EF49-D5D1-4D6F-A392-40CDF00057BB}"/>
              </a:ext>
            </a:extLst>
          </p:cNvPr>
          <p:cNvSpPr/>
          <p:nvPr/>
        </p:nvSpPr>
        <p:spPr>
          <a:xfrm>
            <a:off x="0" y="32070"/>
            <a:ext cx="18288000" cy="10477500"/>
          </a:xfrm>
          <a:prstGeom prst="rect">
            <a:avLst/>
          </a:prstGeom>
          <a:blipFill>
            <a:blip r:embed="rId2">
              <a:alphaModFix amt="9999"/>
              <a:extLst>
                <a:ext uri="{96DAC541-7B7A-43D3-8B79-37D633B846F1}">
                  <asvg:svgBlip xmlns:asvg="http://schemas.microsoft.com/office/drawing/2016/SVG/main" r:embed="rId3"/>
                </a:ext>
              </a:extLst>
            </a:blip>
            <a:stretch>
              <a:fillRect t="-37018"/>
            </a:stretch>
          </a:blipFill>
        </p:spPr>
        <p:txBody>
          <a:bodyPr/>
          <a:lstStyle/>
          <a:p>
            <a:endParaRPr lang="en-US" dirty="0"/>
          </a:p>
        </p:txBody>
      </p:sp>
      <p:pic>
        <p:nvPicPr>
          <p:cNvPr id="18" name="Picture 28">
            <a:extLst>
              <a:ext uri="{FF2B5EF4-FFF2-40B4-BE49-F238E27FC236}">
                <a16:creationId xmlns:a16="http://schemas.microsoft.com/office/drawing/2014/main" id="{1E461C36-DB98-4B0D-B852-8DAA20C6E274}"/>
              </a:ext>
            </a:extLst>
          </p:cNvPr>
          <p:cNvPicPr>
            <a:picLocks noChangeAspect="1"/>
          </p:cNvPicPr>
          <p:nvPr/>
        </p:nvPicPr>
        <p:blipFill>
          <a:blip r:embed="rId4"/>
          <a:srcRect/>
          <a:stretch>
            <a:fillRect/>
          </a:stretch>
        </p:blipFill>
        <p:spPr>
          <a:xfrm>
            <a:off x="3926674" y="603081"/>
            <a:ext cx="10899785" cy="1721019"/>
          </a:xfrm>
          <a:prstGeom prst="rect">
            <a:avLst/>
          </a:prstGeom>
        </p:spPr>
      </p:pic>
      <p:sp>
        <p:nvSpPr>
          <p:cNvPr id="19" name="Rectangle 18">
            <a:extLst>
              <a:ext uri="{FF2B5EF4-FFF2-40B4-BE49-F238E27FC236}">
                <a16:creationId xmlns:a16="http://schemas.microsoft.com/office/drawing/2014/main" id="{420CF790-604D-45C9-BB6D-72EF03D7EAF5}"/>
              </a:ext>
            </a:extLst>
          </p:cNvPr>
          <p:cNvSpPr/>
          <p:nvPr/>
        </p:nvSpPr>
        <p:spPr>
          <a:xfrm>
            <a:off x="3110303" y="1093989"/>
            <a:ext cx="12532526" cy="542456"/>
          </a:xfrm>
          <a:prstGeom prst="rect">
            <a:avLst/>
          </a:prstGeom>
        </p:spPr>
        <p:txBody>
          <a:bodyPr wrap="square">
            <a:spAutoFit/>
          </a:bodyPr>
          <a:lstStyle/>
          <a:p>
            <a:pPr algn="ctr" rtl="1">
              <a:lnSpc>
                <a:spcPts val="3359"/>
              </a:lnSpc>
              <a:spcBef>
                <a:spcPct val="0"/>
              </a:spcBef>
            </a:pPr>
            <a:r>
              <a:rPr lang="ar-BH" sz="3200" b="1" dirty="0">
                <a:solidFill>
                  <a:srgbClr val="001962"/>
                </a:solidFill>
                <a:latin typeface="Tajawal" panose="00000500000000000000" pitchFamily="2" charset="-78"/>
                <a:ea typeface="Telegraf Medium"/>
                <a:cs typeface="Tajawal" panose="00000500000000000000" pitchFamily="2" charset="-78"/>
                <a:sym typeface="Telegraf Medium"/>
                <a:rtl/>
              </a:rPr>
              <a:t>كيف يمكنني أن اعرف إذا كان الرابط آمن؟</a:t>
            </a:r>
            <a:endParaRPr lang="ar-EG" sz="3200" b="1" dirty="0">
              <a:solidFill>
                <a:srgbClr val="001962"/>
              </a:solidFill>
              <a:latin typeface="Tajawal" panose="00000500000000000000" pitchFamily="2" charset="-78"/>
              <a:ea typeface="Telegraf Medium"/>
              <a:cs typeface="Tajawal" panose="00000500000000000000" pitchFamily="2" charset="-78"/>
              <a:sym typeface="Telegraf Medium"/>
              <a:rtl/>
            </a:endParaRPr>
          </a:p>
        </p:txBody>
      </p:sp>
      <p:sp>
        <p:nvSpPr>
          <p:cNvPr id="28" name="TextBox 17">
            <a:extLst>
              <a:ext uri="{FF2B5EF4-FFF2-40B4-BE49-F238E27FC236}">
                <a16:creationId xmlns:a16="http://schemas.microsoft.com/office/drawing/2014/main" id="{28DDA070-4E74-4408-A618-DE26832D06E6}"/>
              </a:ext>
            </a:extLst>
          </p:cNvPr>
          <p:cNvSpPr txBox="1"/>
          <p:nvPr/>
        </p:nvSpPr>
        <p:spPr>
          <a:xfrm>
            <a:off x="2546178" y="3704843"/>
            <a:ext cx="13660775" cy="557845"/>
          </a:xfrm>
          <a:prstGeom prst="rect">
            <a:avLst/>
          </a:prstGeom>
        </p:spPr>
        <p:txBody>
          <a:bodyPr wrap="square" lIns="0" tIns="0" rIns="0" bIns="0" rtlCol="0" anchor="t">
            <a:spAutoFit/>
          </a:bodyPr>
          <a:lstStyle/>
          <a:p>
            <a:pPr algn="ctr" rtl="1">
              <a:lnSpc>
                <a:spcPts val="3359"/>
              </a:lnSpc>
              <a:spcBef>
                <a:spcPct val="0"/>
              </a:spcBef>
            </a:pPr>
            <a:r>
              <a:rPr lang="ar-BH" sz="6000" dirty="0">
                <a:solidFill>
                  <a:srgbClr val="000000"/>
                </a:solidFill>
                <a:latin typeface="Tufuli Arabic DEMO Medium" pitchFamily="2" charset="-78"/>
                <a:ea typeface="Telegraf Medium"/>
                <a:cs typeface="Tufuli Arabic DEMO Medium" pitchFamily="2" charset="-78"/>
                <a:sym typeface="Telegraf Medium"/>
                <a:rtl/>
              </a:rPr>
              <a:t>عند وجود حرف الـ </a:t>
            </a:r>
            <a:r>
              <a:rPr lang="en-US" sz="6000" dirty="0">
                <a:solidFill>
                  <a:srgbClr val="000000"/>
                </a:solidFill>
                <a:latin typeface="Tufuli Arabic DEMO Medium" pitchFamily="2" charset="-78"/>
                <a:ea typeface="Telegraf Medium"/>
                <a:cs typeface="Tufuli Arabic DEMO Medium" pitchFamily="2" charset="-78"/>
                <a:sym typeface="Telegraf Medium"/>
                <a:rtl/>
              </a:rPr>
              <a:t>S</a:t>
            </a:r>
            <a:r>
              <a:rPr lang="ar-BH" sz="6000" dirty="0">
                <a:solidFill>
                  <a:srgbClr val="000000"/>
                </a:solidFill>
                <a:latin typeface="Tufuli Arabic DEMO Medium" pitchFamily="2" charset="-78"/>
                <a:ea typeface="Telegraf Medium"/>
                <a:cs typeface="Tufuli Arabic DEMO Medium" pitchFamily="2" charset="-78"/>
                <a:sym typeface="Telegraf Medium"/>
                <a:rtl/>
              </a:rPr>
              <a:t> يكون الرابط آمن نسبياً </a:t>
            </a:r>
            <a:endParaRPr lang="ar-EG" sz="3200" dirty="0">
              <a:solidFill>
                <a:srgbClr val="000000"/>
              </a:solidFill>
              <a:latin typeface="Tajawal" panose="00000500000000000000" pitchFamily="2" charset="-78"/>
              <a:ea typeface="Telegraf Medium"/>
              <a:cs typeface="Tajawal" panose="00000500000000000000" pitchFamily="2" charset="-78"/>
              <a:sym typeface="Telegraf Medium"/>
              <a:rtl/>
            </a:endParaRPr>
          </a:p>
        </p:txBody>
      </p:sp>
      <p:sp>
        <p:nvSpPr>
          <p:cNvPr id="29" name="Freeform 5">
            <a:extLst>
              <a:ext uri="{FF2B5EF4-FFF2-40B4-BE49-F238E27FC236}">
                <a16:creationId xmlns:a16="http://schemas.microsoft.com/office/drawing/2014/main" id="{4DD80679-5278-4ECF-9009-A0EA46C1D613}"/>
              </a:ext>
            </a:extLst>
          </p:cNvPr>
          <p:cNvSpPr/>
          <p:nvPr/>
        </p:nvSpPr>
        <p:spPr>
          <a:xfrm>
            <a:off x="10985949" y="4950343"/>
            <a:ext cx="5348177" cy="2061766"/>
          </a:xfrm>
          <a:custGeom>
            <a:avLst/>
            <a:gdLst/>
            <a:ahLst/>
            <a:cxnLst/>
            <a:rect l="l" t="t" r="r" b="b"/>
            <a:pathLst>
              <a:path w="3024770" h="1206127">
                <a:moveTo>
                  <a:pt x="0" y="0"/>
                </a:moveTo>
                <a:lnTo>
                  <a:pt x="3024770" y="0"/>
                </a:lnTo>
                <a:lnTo>
                  <a:pt x="3024770" y="1206127"/>
                </a:lnTo>
                <a:lnTo>
                  <a:pt x="0" y="1206127"/>
                </a:lnTo>
                <a:lnTo>
                  <a:pt x="0" y="0"/>
                </a:lnTo>
                <a:close/>
              </a:path>
            </a:pathLst>
          </a:custGeom>
          <a:blipFill>
            <a:blip r:embed="rId5"/>
            <a:stretch>
              <a:fillRect/>
            </a:stretch>
          </a:blipFill>
        </p:spPr>
        <p:txBody>
          <a:bodyPr/>
          <a:lstStyle/>
          <a:p>
            <a:endParaRPr lang="en-US"/>
          </a:p>
        </p:txBody>
      </p:sp>
      <p:sp>
        <p:nvSpPr>
          <p:cNvPr id="30" name="Freeform 6">
            <a:extLst>
              <a:ext uri="{FF2B5EF4-FFF2-40B4-BE49-F238E27FC236}">
                <a16:creationId xmlns:a16="http://schemas.microsoft.com/office/drawing/2014/main" id="{4E057B17-98AA-4242-9238-E7C2B105B3E1}"/>
              </a:ext>
            </a:extLst>
          </p:cNvPr>
          <p:cNvSpPr/>
          <p:nvPr/>
        </p:nvSpPr>
        <p:spPr>
          <a:xfrm>
            <a:off x="2157054" y="4910166"/>
            <a:ext cx="5230150" cy="2061767"/>
          </a:xfrm>
          <a:custGeom>
            <a:avLst/>
            <a:gdLst/>
            <a:ahLst/>
            <a:cxnLst/>
            <a:rect l="l" t="t" r="r" b="b"/>
            <a:pathLst>
              <a:path w="4043968" h="1698467">
                <a:moveTo>
                  <a:pt x="0" y="0"/>
                </a:moveTo>
                <a:lnTo>
                  <a:pt x="4043969" y="0"/>
                </a:lnTo>
                <a:lnTo>
                  <a:pt x="4043969" y="1698467"/>
                </a:lnTo>
                <a:lnTo>
                  <a:pt x="0" y="1698467"/>
                </a:lnTo>
                <a:lnTo>
                  <a:pt x="0" y="0"/>
                </a:lnTo>
                <a:close/>
              </a:path>
            </a:pathLst>
          </a:custGeom>
          <a:blipFill>
            <a:blip r:embed="rId6"/>
            <a:stretch>
              <a:fillRect/>
            </a:stretch>
          </a:blipFill>
        </p:spPr>
        <p:txBody>
          <a:bodyPr/>
          <a:lstStyle/>
          <a:p>
            <a:endParaRPr lang="en-US"/>
          </a:p>
        </p:txBody>
      </p:sp>
      <p:sp>
        <p:nvSpPr>
          <p:cNvPr id="31" name="Oval 30">
            <a:extLst>
              <a:ext uri="{FF2B5EF4-FFF2-40B4-BE49-F238E27FC236}">
                <a16:creationId xmlns:a16="http://schemas.microsoft.com/office/drawing/2014/main" id="{B140F82F-BA6E-4300-9182-525DC69463C1}"/>
              </a:ext>
            </a:extLst>
          </p:cNvPr>
          <p:cNvSpPr/>
          <p:nvPr/>
        </p:nvSpPr>
        <p:spPr>
          <a:xfrm>
            <a:off x="14534808" y="5602097"/>
            <a:ext cx="489741" cy="897792"/>
          </a:xfrm>
          <a:prstGeom prst="ellipse">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7">
            <a:extLst>
              <a:ext uri="{FF2B5EF4-FFF2-40B4-BE49-F238E27FC236}">
                <a16:creationId xmlns:a16="http://schemas.microsoft.com/office/drawing/2014/main" id="{A78A054F-5AAD-AB74-B89E-0020B66532D9}"/>
              </a:ext>
            </a:extLst>
          </p:cNvPr>
          <p:cNvSpPr txBox="1"/>
          <p:nvPr/>
        </p:nvSpPr>
        <p:spPr>
          <a:xfrm>
            <a:off x="10363200" y="7581900"/>
            <a:ext cx="7010400" cy="511679"/>
          </a:xfrm>
          <a:prstGeom prst="rect">
            <a:avLst/>
          </a:prstGeom>
        </p:spPr>
        <p:txBody>
          <a:bodyPr wrap="square" lIns="0" tIns="0" rIns="0" bIns="0" rtlCol="0" anchor="t">
            <a:spAutoFit/>
          </a:bodyPr>
          <a:lstStyle/>
          <a:p>
            <a:pPr algn="ctr" rtl="1">
              <a:lnSpc>
                <a:spcPts val="3359"/>
              </a:lnSpc>
              <a:spcBef>
                <a:spcPct val="0"/>
              </a:spcBef>
            </a:pPr>
            <a:r>
              <a:rPr lang="en-US" sz="4800" b="1" dirty="0">
                <a:solidFill>
                  <a:srgbClr val="000000"/>
                </a:solidFill>
                <a:latin typeface="Tajawal" panose="00000500000000000000" pitchFamily="2" charset="-78"/>
                <a:ea typeface="Telegraf Medium"/>
                <a:cs typeface="Tajawal" panose="00000500000000000000" pitchFamily="2" charset="-78"/>
                <a:sym typeface="Telegraf Medium"/>
                <a:rtl/>
              </a:rPr>
              <a:t>S</a:t>
            </a:r>
            <a:r>
              <a:rPr lang="en-US" sz="4800" dirty="0">
                <a:solidFill>
                  <a:srgbClr val="000000"/>
                </a:solidFill>
                <a:latin typeface="Tajawal" panose="00000500000000000000" pitchFamily="2" charset="-78"/>
                <a:ea typeface="Telegraf Medium"/>
                <a:cs typeface="Tajawal" panose="00000500000000000000" pitchFamily="2" charset="-78"/>
                <a:sym typeface="Telegraf Medium"/>
                <a:rtl/>
              </a:rPr>
              <a:t> is for </a:t>
            </a:r>
            <a:r>
              <a:rPr lang="en-US" sz="4800" b="1" dirty="0">
                <a:solidFill>
                  <a:srgbClr val="000000"/>
                </a:solidFill>
                <a:latin typeface="Tajawal" panose="00000500000000000000" pitchFamily="2" charset="-78"/>
                <a:ea typeface="Telegraf Medium"/>
                <a:cs typeface="Tajawal" panose="00000500000000000000" pitchFamily="2" charset="-78"/>
                <a:sym typeface="Telegraf Medium"/>
                <a:rtl/>
              </a:rPr>
              <a:t>S</a:t>
            </a:r>
            <a:r>
              <a:rPr lang="en-US" sz="4800" dirty="0">
                <a:solidFill>
                  <a:srgbClr val="000000"/>
                </a:solidFill>
                <a:latin typeface="Tajawal" panose="00000500000000000000" pitchFamily="2" charset="-78"/>
                <a:ea typeface="Telegraf Medium"/>
                <a:cs typeface="Tajawal" panose="00000500000000000000" pitchFamily="2" charset="-78"/>
                <a:sym typeface="Telegraf Medium"/>
                <a:rtl/>
              </a:rPr>
              <a:t>ecure</a:t>
            </a:r>
            <a:endParaRPr lang="ar-EG" sz="4800" dirty="0">
              <a:solidFill>
                <a:srgbClr val="000000"/>
              </a:solidFill>
              <a:latin typeface="Tajawal" panose="00000500000000000000" pitchFamily="2" charset="-78"/>
              <a:ea typeface="Telegraf Medium"/>
              <a:cs typeface="Tajawal" panose="00000500000000000000" pitchFamily="2" charset="-78"/>
              <a:sym typeface="Telegraf Medium"/>
              <a:rtl/>
            </a:endParaRPr>
          </a:p>
        </p:txBody>
      </p:sp>
      <p:sp>
        <p:nvSpPr>
          <p:cNvPr id="3" name="TextBox 17">
            <a:extLst>
              <a:ext uri="{FF2B5EF4-FFF2-40B4-BE49-F238E27FC236}">
                <a16:creationId xmlns:a16="http://schemas.microsoft.com/office/drawing/2014/main" id="{C6366443-65A7-89EA-EAD2-2CBAB865E64B}"/>
              </a:ext>
            </a:extLst>
          </p:cNvPr>
          <p:cNvSpPr txBox="1"/>
          <p:nvPr/>
        </p:nvSpPr>
        <p:spPr>
          <a:xfrm>
            <a:off x="2157054" y="8955899"/>
            <a:ext cx="13660775" cy="450123"/>
          </a:xfrm>
          <a:prstGeom prst="rect">
            <a:avLst/>
          </a:prstGeom>
        </p:spPr>
        <p:txBody>
          <a:bodyPr wrap="square" lIns="0" tIns="0" rIns="0" bIns="0" rtlCol="0" anchor="t">
            <a:spAutoFit/>
          </a:bodyPr>
          <a:lstStyle/>
          <a:p>
            <a:pPr algn="ctr" rtl="1">
              <a:lnSpc>
                <a:spcPts val="3359"/>
              </a:lnSpc>
              <a:spcBef>
                <a:spcPct val="0"/>
              </a:spcBef>
            </a:pPr>
            <a:r>
              <a:rPr lang="ar-BH" sz="3200" dirty="0">
                <a:solidFill>
                  <a:srgbClr val="000000"/>
                </a:solidFill>
                <a:latin typeface="Tajawal" panose="00000500000000000000" pitchFamily="2" charset="-78"/>
                <a:ea typeface="Telegraf Medium"/>
                <a:cs typeface="Tajawal" panose="00000500000000000000" pitchFamily="2" charset="-78"/>
                <a:sym typeface="Telegraf Medium"/>
                <a:rtl/>
              </a:rPr>
              <a:t>لكن تذكر... ليس كل الروابط التي تبدأ ب </a:t>
            </a:r>
            <a:r>
              <a:rPr lang="en-US" sz="3200" dirty="0">
                <a:solidFill>
                  <a:srgbClr val="000000"/>
                </a:solidFill>
                <a:latin typeface="Tajawal" panose="00000500000000000000" pitchFamily="2" charset="-78"/>
                <a:ea typeface="Telegraf Medium"/>
                <a:cs typeface="Tajawal" panose="00000500000000000000" pitchFamily="2" charset="-78"/>
                <a:sym typeface="Telegraf Medium"/>
                <a:rtl/>
              </a:rPr>
              <a:t>https</a:t>
            </a:r>
            <a:r>
              <a:rPr lang="ar-BH" sz="3200" dirty="0">
                <a:solidFill>
                  <a:srgbClr val="000000"/>
                </a:solidFill>
                <a:latin typeface="Tajawal" panose="00000500000000000000" pitchFamily="2" charset="-78"/>
                <a:ea typeface="Telegraf Medium"/>
                <a:cs typeface="Tajawal" panose="00000500000000000000" pitchFamily="2" charset="-78"/>
                <a:sym typeface="Telegraf Medium"/>
                <a:rtl/>
              </a:rPr>
              <a:t> تعتبر آمنة</a:t>
            </a:r>
            <a:endParaRPr lang="ar-EG" sz="3200" dirty="0">
              <a:solidFill>
                <a:srgbClr val="000000"/>
              </a:solidFill>
              <a:latin typeface="Tajawal" panose="00000500000000000000" pitchFamily="2" charset="-78"/>
              <a:ea typeface="Telegraf Medium"/>
              <a:cs typeface="Tajawal" panose="00000500000000000000" pitchFamily="2" charset="-78"/>
              <a:sym typeface="Telegraf Medium"/>
              <a:rtl/>
            </a:endParaRPr>
          </a:p>
        </p:txBody>
      </p:sp>
    </p:spTree>
    <p:extLst>
      <p:ext uri="{BB962C8B-B14F-4D97-AF65-F5344CB8AC3E}">
        <p14:creationId xmlns:p14="http://schemas.microsoft.com/office/powerpoint/2010/main" val="184747249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Metadata/LabelInfo.xml><?xml version="1.0" encoding="utf-8"?>
<clbl:labelList xmlns:clbl="http://schemas.microsoft.com/office/2020/mipLabelMetadata">
  <clbl:label id="{1254fc5f-67be-410a-8a73-d26ba6a04fce}" enabled="0" method="" siteId="{1254fc5f-67be-410a-8a73-d26ba6a04fce}" removed="1"/>
</clbl:labelList>
</file>

<file path=docProps/app.xml><?xml version="1.0" encoding="utf-8"?>
<Properties xmlns="http://schemas.openxmlformats.org/officeDocument/2006/extended-properties" xmlns:vt="http://schemas.openxmlformats.org/officeDocument/2006/docPropsVTypes">
  <TotalTime>482</TotalTime>
  <Words>807</Words>
  <Application>Microsoft Office PowerPoint</Application>
  <PresentationFormat>Custom</PresentationFormat>
  <Paragraphs>85</Paragraphs>
  <Slides>16</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16</vt:i4>
      </vt:variant>
    </vt:vector>
  </HeadingPairs>
  <TitlesOfParts>
    <vt:vector size="23" baseType="lpstr">
      <vt:lpstr>Tufuli Arabic Medium</vt:lpstr>
      <vt:lpstr>Arial</vt:lpstr>
      <vt:lpstr>Tufuli Arabic DEMO Medium</vt:lpstr>
      <vt:lpstr>Calibri</vt:lpstr>
      <vt:lpstr>Tajawal</vt:lpstr>
      <vt:lpstr>ar_kifk_photoshop</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URL</dc:title>
  <dc:creator>user</dc:creator>
  <cp:lastModifiedBy>Jawaher Jasim Alkhaja</cp:lastModifiedBy>
  <cp:revision>13</cp:revision>
  <dcterms:created xsi:type="dcterms:W3CDTF">2006-08-16T00:00:00Z</dcterms:created>
  <dcterms:modified xsi:type="dcterms:W3CDTF">2024-10-13T07:52:05Z</dcterms:modified>
  <dc:identifier>DAGMg_eowus</dc:identifier>
</cp:coreProperties>
</file>